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11" r:id="rId3"/>
    <p:sldId id="391" r:id="rId4"/>
    <p:sldId id="405" r:id="rId5"/>
    <p:sldId id="407" r:id="rId6"/>
    <p:sldId id="411" r:id="rId7"/>
    <p:sldId id="406" r:id="rId8"/>
    <p:sldId id="410" r:id="rId9"/>
    <p:sldId id="412" r:id="rId10"/>
    <p:sldId id="409" r:id="rId11"/>
    <p:sldId id="402" r:id="rId12"/>
    <p:sldId id="408" r:id="rId13"/>
    <p:sldId id="393" r:id="rId14"/>
    <p:sldId id="369" r:id="rId15"/>
  </p:sldIdLst>
  <p:sldSz cx="16249650" cy="9144000"/>
  <p:notesSz cx="6858000" cy="9144000"/>
  <p:defaultTextStyle>
    <a:defPPr>
      <a:defRPr lang="en-US"/>
    </a:defPPr>
    <a:lvl1pPr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725488" indent="-268288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1450975" indent="-536575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2176463" indent="-804863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2901950" indent="-1073150" algn="l" defTabSz="725488" rtl="0" fontAlgn="base">
      <a:spcBef>
        <a:spcPct val="0"/>
      </a:spcBef>
      <a:spcAft>
        <a:spcPct val="0"/>
      </a:spcAft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22860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27432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32004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3657600" algn="l" defTabSz="914400" rtl="0" eaLnBrk="1" latinLnBrk="0" hangingPunct="1">
      <a:defRPr sz="29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5">
          <p15:clr>
            <a:srgbClr val="A4A3A4"/>
          </p15:clr>
        </p15:guide>
        <p15:guide id="2" pos="51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5C5"/>
    <a:srgbClr val="019ABE"/>
    <a:srgbClr val="FFFFFF"/>
    <a:srgbClr val="00739C"/>
    <a:srgbClr val="4A5C61"/>
    <a:srgbClr val="EC9B3C"/>
    <a:srgbClr val="FF2B33"/>
    <a:srgbClr val="223E4C"/>
    <a:srgbClr val="1F3844"/>
    <a:srgbClr val="143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64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72" y="108"/>
      </p:cViewPr>
      <p:guideLst>
        <p:guide orient="horz" pos="3525"/>
        <p:guide pos="5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41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352972" y="4719638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2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52972" y="1331913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3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17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4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11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5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6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 userDrawn="1"/>
        </p:nvSpPr>
        <p:spPr bwMode="auto">
          <a:xfrm>
            <a:off x="10372725" y="5010150"/>
            <a:ext cx="49990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250238" y="1789113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0372725" y="1765201"/>
            <a:ext cx="4754136" cy="558800"/>
          </a:xfrm>
          <a:prstGeom prst="rect">
            <a:avLst/>
          </a:prstGeom>
        </p:spPr>
        <p:txBody>
          <a:bodyPr anchor="ctr"/>
          <a:lstStyle>
            <a:lvl1pPr algn="l">
              <a:defRPr sz="3200">
                <a:solidFill>
                  <a:srgbClr val="FFFFFF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0372726" y="2240456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+55 (00) 0000-0000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0374576" y="3014468"/>
            <a:ext cx="4754136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1CB5C5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nome.sobrenome@totvs.com.br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676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8124825" y="4572000"/>
            <a:ext cx="6852790" cy="4083262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50"/>
              </a:spcBef>
              <a:buFont typeface="+mj-lt"/>
              <a:buAutoNum type="arabicPeriod"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837" indent="-514350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5325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90813" indent="-514350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6300" indent="-514350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25" y="1331912"/>
            <a:ext cx="5272576" cy="301242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62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94820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1799" y="2090861"/>
            <a:ext cx="15046049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56408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601800" y="4546600"/>
            <a:ext cx="362616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3000" y="1632675"/>
            <a:ext cx="9448800" cy="6935955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9" name="Picture 8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73599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in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439420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9" name="Picture 8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16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Blu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0"/>
            <a:ext cx="7524750" cy="9144000"/>
          </a:xfrm>
          <a:prstGeom prst="rect">
            <a:avLst/>
          </a:prstGeom>
          <a:solidFill>
            <a:srgbClr val="00739C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601800" y="2090861"/>
            <a:ext cx="5949030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2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121885" y="378639"/>
            <a:ext cx="7525964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8121885" y="2090861"/>
            <a:ext cx="7525963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7" name="Picture 16" descr="TOTVS_ne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47" y="378639"/>
            <a:ext cx="1324881" cy="531568"/>
          </a:xfrm>
          <a:prstGeom prst="rect">
            <a:avLst/>
          </a:prstGeom>
        </p:spPr>
      </p:pic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799" y="1175133"/>
            <a:ext cx="349050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7700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7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8089900" y="2703531"/>
            <a:ext cx="1335069" cy="1335068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8124825" y="4572000"/>
            <a:ext cx="8124825" cy="738188"/>
          </a:xfrm>
          <a:prstGeom prst="rect">
            <a:avLst/>
          </a:prstGeo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6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2" r:id="rId4"/>
    <p:sldLayoutId id="2147483655" r:id="rId5"/>
    <p:sldLayoutId id="2147483653" r:id="rId6"/>
    <p:sldLayoutId id="2147483654" r:id="rId7"/>
    <p:sldLayoutId id="2147483651" r:id="rId8"/>
    <p:sldLayoutId id="2147483659" r:id="rId9"/>
    <p:sldLayoutId id="2147483658" r:id="rId10"/>
    <p:sldLayoutId id="2147483657" r:id="rId11"/>
    <p:sldLayoutId id="2147483660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algn="ctr" defTabSz="725488" rtl="0" eaLnBrk="0" fontAlgn="base" hangingPunct="0">
        <a:spcBef>
          <a:spcPct val="0"/>
        </a:spcBef>
        <a:spcAft>
          <a:spcPct val="0"/>
        </a:spcAft>
        <a:defRPr sz="7000" kern="1200">
          <a:solidFill>
            <a:schemeClr val="tx1"/>
          </a:solidFill>
          <a:latin typeface="+mj-lt"/>
          <a:ea typeface="ヒラギノ角ゴ Pro W3" pitchFamily="-107" charset="-128"/>
          <a:cs typeface="ヒラギノ角ゴ Pro W3" pitchFamily="-107" charset="-128"/>
        </a:defRPr>
      </a:lvl1pPr>
      <a:lvl2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725488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4572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9144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13716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828800" algn="ctr" defTabSz="725488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542925" indent="-542925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1177925" indent="-452438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812925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2538413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3263900" indent="-361950" algn="l" defTabSz="725488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399041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15949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41480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67011" indent="-362765" algn="l" defTabSz="72553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553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1061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76592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212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27653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53184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7871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04245" algn="l" defTabSz="725531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luis.kuhn@totvs.com.br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SÉRIE 1 SAÚDE, </a:t>
            </a:r>
            <a:r>
              <a:rPr lang="en-US" dirty="0" smtClean="0"/>
              <a:t>JUNHO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FINANCEIRO – RELATÓRIO POR FORMA DE PAGAMENTO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668" y="2569936"/>
            <a:ext cx="34290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FINANCEIRO - CONTAS PAGAR/RECEBER DE CONVÊNIOS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1026" name="Picture 2" descr="http://economia.culturamix.com/blog/wp-content/uploads/2012/07/Retorno-de-Seus-Investimentos-no-Fluxo-de-Caix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75" y="2166050"/>
            <a:ext cx="4829102" cy="362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encrypted-tbn1.gstatic.com/images?q=tbn:ANd9GcTqADq7Wda_-oqG4OOvPqO3SWYNxT6v9Xhk4vlXM398btRGd5e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623" y="2686853"/>
            <a:ext cx="4656981" cy="2580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9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ESTUDO SOBRE MELHORIA DA UX DOS CLIENTES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Mudança</a:t>
            </a:r>
            <a:r>
              <a:rPr lang="en-US" dirty="0" smtClean="0"/>
              <a:t> de visual do </a:t>
            </a:r>
            <a:r>
              <a:rPr lang="en-US" dirty="0" err="1" smtClean="0"/>
              <a:t>produto</a:t>
            </a:r>
            <a:r>
              <a:rPr lang="en-US" dirty="0" smtClean="0"/>
              <a:t>;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Personalização</a:t>
            </a:r>
            <a:r>
              <a:rPr lang="en-US" dirty="0" smtClean="0"/>
              <a:t> para </a:t>
            </a:r>
            <a:r>
              <a:rPr lang="en-US" dirty="0" err="1" smtClean="0"/>
              <a:t>visualizar</a:t>
            </a:r>
            <a:r>
              <a:rPr lang="en-US" dirty="0" smtClean="0"/>
              <a:t> </a:t>
            </a:r>
            <a:r>
              <a:rPr lang="en-US" dirty="0" err="1" smtClean="0"/>
              <a:t>somente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utiliza</a:t>
            </a:r>
            <a:r>
              <a:rPr lang="en-US" dirty="0" smtClean="0"/>
              <a:t>;</a:t>
            </a:r>
            <a:endParaRPr lang="en-US" dirty="0" smtClean="0"/>
          </a:p>
          <a:p>
            <a:pPr algn="just"/>
            <a:r>
              <a:rPr lang="en-US" dirty="0"/>
              <a:t>	</a:t>
            </a:r>
            <a:r>
              <a:rPr lang="en-US" dirty="0" smtClean="0"/>
              <a:t>- “</a:t>
            </a:r>
            <a:r>
              <a:rPr lang="en-US" dirty="0" err="1" smtClean="0"/>
              <a:t>Mapa</a:t>
            </a:r>
            <a:r>
              <a:rPr lang="en-US" dirty="0" smtClean="0"/>
              <a:t> de </a:t>
            </a:r>
            <a:r>
              <a:rPr lang="en-US" dirty="0" err="1" smtClean="0"/>
              <a:t>implantação</a:t>
            </a:r>
            <a:r>
              <a:rPr lang="en-US" dirty="0" smtClean="0"/>
              <a:t>” </a:t>
            </a:r>
            <a:r>
              <a:rPr lang="en-US" dirty="0" err="1" smtClean="0"/>
              <a:t>centralizando</a:t>
            </a:r>
            <a:r>
              <a:rPr lang="en-US" dirty="0" smtClean="0"/>
              <a:t> as </a:t>
            </a:r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configurações</a:t>
            </a:r>
            <a:r>
              <a:rPr lang="en-US" dirty="0" smtClean="0"/>
              <a:t>;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Navegação</a:t>
            </a:r>
            <a:r>
              <a:rPr lang="en-US" dirty="0" smtClean="0"/>
              <a:t> entre </a:t>
            </a:r>
            <a:r>
              <a:rPr lang="en-US" dirty="0" err="1" smtClean="0"/>
              <a:t>datas</a:t>
            </a:r>
            <a:r>
              <a:rPr lang="en-US" dirty="0" smtClean="0"/>
              <a:t> no </a:t>
            </a:r>
            <a:r>
              <a:rPr lang="en-US" dirty="0" err="1" smtClean="0"/>
              <a:t>compromisso</a:t>
            </a:r>
            <a:r>
              <a:rPr lang="en-US" dirty="0" smtClean="0"/>
              <a:t> do </a:t>
            </a:r>
            <a:r>
              <a:rPr lang="en-US" dirty="0" err="1" smtClean="0"/>
              <a:t>dia</a:t>
            </a:r>
            <a:r>
              <a:rPr lang="en-US" dirty="0" smtClean="0"/>
              <a:t> (</a:t>
            </a:r>
            <a:r>
              <a:rPr lang="en-US" dirty="0" err="1" smtClean="0"/>
              <a:t>elimina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da Agenda);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Assinatura</a:t>
            </a:r>
            <a:r>
              <a:rPr lang="en-US" dirty="0" smtClean="0"/>
              <a:t> digital do </a:t>
            </a:r>
            <a:r>
              <a:rPr lang="en-US" dirty="0" err="1" smtClean="0"/>
              <a:t>prontuário</a:t>
            </a:r>
            <a:r>
              <a:rPr lang="en-US" dirty="0" smtClean="0"/>
              <a:t>;</a:t>
            </a:r>
            <a:endParaRPr lang="en-US" dirty="0" smtClean="0"/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Compartilhamento</a:t>
            </a:r>
            <a:r>
              <a:rPr lang="en-US" dirty="0" smtClean="0"/>
              <a:t> de </a:t>
            </a:r>
            <a:r>
              <a:rPr lang="en-US" dirty="0" err="1" smtClean="0"/>
              <a:t>aletas</a:t>
            </a:r>
            <a:r>
              <a:rPr lang="en-US" dirty="0" smtClean="0"/>
              <a:t> entre </a:t>
            </a:r>
            <a:r>
              <a:rPr lang="en-US" dirty="0" err="1" smtClean="0"/>
              <a:t>especialidades</a:t>
            </a:r>
            <a:r>
              <a:rPr lang="en-US" dirty="0" smtClean="0"/>
              <a:t>;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Questionários</a:t>
            </a:r>
            <a:r>
              <a:rPr lang="en-US" dirty="0" smtClean="0"/>
              <a:t> </a:t>
            </a:r>
            <a:r>
              <a:rPr lang="en-US" dirty="0" err="1" smtClean="0"/>
              <a:t>clínicos</a:t>
            </a:r>
            <a:r>
              <a:rPr lang="en-US" dirty="0" smtClean="0"/>
              <a:t> </a:t>
            </a:r>
            <a:r>
              <a:rPr lang="en-US" dirty="0" err="1" smtClean="0"/>
              <a:t>estruturados</a:t>
            </a:r>
            <a:r>
              <a:rPr lang="en-US" dirty="0" smtClean="0"/>
              <a:t>; </a:t>
            </a:r>
          </a:p>
          <a:p>
            <a:pPr algn="just"/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Integração</a:t>
            </a:r>
            <a:r>
              <a:rPr lang="en-US" dirty="0" smtClean="0"/>
              <a:t> com Google Agenda.</a:t>
            </a:r>
            <a:endParaRPr lang="en-US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282" y="2659203"/>
            <a:ext cx="3998929" cy="298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7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										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</a:rPr>
              <a:t>DÚVIDAS?</a:t>
            </a:r>
            <a:endParaRPr 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Encerramento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809897" y="1626404"/>
            <a:ext cx="10518637" cy="6658652"/>
          </a:xfrm>
          <a:prstGeom prst="rect">
            <a:avLst/>
          </a:prstGeom>
        </p:spPr>
        <p:txBody>
          <a:bodyPr/>
          <a:lstStyle>
            <a:lvl1pPr marL="542925" indent="-542925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51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pitchFamily="-107" charset="-128"/>
              </a:defRPr>
            </a:lvl1pPr>
            <a:lvl2pPr marL="1177925" indent="-452438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44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2pPr>
            <a:lvl3pPr marL="1812925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3pPr>
            <a:lvl4pPr marL="2538413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4pPr>
            <a:lvl5pPr marL="3263900" indent="-361950" algn="l" defTabSz="725488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3200" kern="1200">
                <a:solidFill>
                  <a:schemeClr val="tx1"/>
                </a:solidFill>
                <a:latin typeface="+mn-lt"/>
                <a:ea typeface="ヒラギノ角ゴ Pro W3" pitchFamily="-107" charset="-128"/>
                <a:cs typeface="ヒラギノ角ゴ Pro W3" charset="0"/>
              </a:defRPr>
            </a:lvl5pPr>
            <a:lvl6pPr marL="399041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15949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41480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167011" indent="-362765" algn="l" defTabSz="72553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800" dirty="0" smtClean="0">
                <a:latin typeface="Arial Narrow" panose="020B0606020202030204" pitchFamily="34" charset="0"/>
              </a:rPr>
              <a:t>	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pic>
        <p:nvPicPr>
          <p:cNvPr id="10" name="Picture 2" descr="http://www.todaletra.com.br/wp-content/uploads/2012/10/duvidas-300x3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9780" y="4418199"/>
            <a:ext cx="2857500" cy="249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62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LUÍS FELIPE KUHN	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GDP – SÉRIE 1 SAÚDE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luis.kuhn@totvs.com.br</a:t>
            </a:r>
            <a:endParaRPr lang="en-US" dirty="0" smtClean="0"/>
          </a:p>
          <a:p>
            <a:r>
              <a:rPr lang="en-US" dirty="0" smtClean="0"/>
              <a:t>(51) 8406 2466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8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8124825" y="1331913"/>
            <a:ext cx="499903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200" dirty="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4038" y="1851025"/>
            <a:ext cx="1981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recursos</a:t>
            </a:r>
            <a:r>
              <a:rPr lang="en-US" dirty="0" smtClean="0"/>
              <a:t> da </a:t>
            </a:r>
            <a:r>
              <a:rPr lang="en-US" dirty="0" err="1" smtClean="0"/>
              <a:t>versão</a:t>
            </a:r>
            <a:r>
              <a:rPr lang="en-US" dirty="0" smtClean="0"/>
              <a:t> </a:t>
            </a:r>
            <a:r>
              <a:rPr lang="en-US" dirty="0" smtClean="0"/>
              <a:t>12.1.5.00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2703530"/>
            <a:ext cx="1335069" cy="1335069"/>
          </a:xfrm>
          <a:prstGeom prst="rect">
            <a:avLst/>
          </a:prstGeom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8089900" y="4572000"/>
            <a:ext cx="81248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Arial Narrow"/>
                <a:cs typeface="Arial Narrow"/>
              </a:rPr>
              <a:t>NOVOS RECURSOS</a:t>
            </a:r>
            <a:endParaRPr lang="en-US" sz="42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54692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INICIALIZAÇÃO RÁPIDA DA AGENDA E ATENDIMENTO CLÍNICO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800" y="2757099"/>
            <a:ext cx="4473574" cy="322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3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PEDIATRIA – MELHORIA NO ZOOM DOS GRÁFICOS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975" y="2659813"/>
            <a:ext cx="3987729" cy="398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EVOLUÇÃO PEDIÁTRICA – JUSTIFICATIVA AO EDITAR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200" y="2784295"/>
            <a:ext cx="5192939" cy="33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4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MTR – ADMISSÃO DE PACIENTE POR OUTRAS EMPRESAS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54" y="2947416"/>
            <a:ext cx="4876800" cy="324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RELATÓRIO DE GUIAS TISS POR MÉDICO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7" y="2873375"/>
            <a:ext cx="4581525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5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3889830" y="378639"/>
            <a:ext cx="11758020" cy="558800"/>
          </a:xfrm>
        </p:spPr>
        <p:txBody>
          <a:bodyPr/>
          <a:lstStyle/>
          <a:p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FINANCEIRO – RECIBO DE DEVOLUÇÃO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smtClean="0"/>
              <a:t>ROADSHOW </a:t>
            </a:r>
            <a:r>
              <a:rPr lang="en-US" dirty="0" smtClean="0"/>
              <a:t>12.1.5.00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just"/>
            <a:r>
              <a:rPr lang="en-US" dirty="0"/>
              <a:t>	</a:t>
            </a:r>
          </a:p>
        </p:txBody>
      </p:sp>
      <p:sp>
        <p:nvSpPr>
          <p:cNvPr id="2" name="AutoShape 2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4" descr="data:image/jpeg;base64,/9j/4AAQSkZJRgABAQAAAQABAAD/2wCEAAkGBhAPDxAUEA8PDxQQFRQQGA8UFA8QDw8QGBUVFBcSFhQXHCYfFxkjGRQWHy8gIycpLCwsFR4xNTAqNSYrLCkBCQoKDgwOGg8PGjQlHyQsKiwsKiksLCwpMCkqLCwsKSwpKSwsLCosLCwsLCwpLCwpLCwsKSwsLCwpLCwpLCwsLP/AABEIAMwAzAMBIgACEQEDEQH/xAAbAAEAAgMBAQAAAAAAAAAAAAAAAQYCBAUDB//EADgQAAIBAgQEAwYFAgcBAAAAAAABAgMRBAUhMQYSQWFRcZETIoGhscEyQlJy0TPhFCMkYqLw8YL/xAAZAQEAAwEBAAAAAAAAAAAAAAAAAQMEAgX/xAAiEQACAwACAgMBAQEAAAAAAAAAAQIDERIhIjEEE0FRIxT/2gAMAwEAAhEDEQA/APuIAAAAAAAAAAAAB51a8Y2u0r6LuwD0BjGaexk2AAcqvnkY1eXotOb/AHeB0aNZSV0S00QmmegB5RxUG2lJNrR9mQSeoAAAAAAAAAAAAAAAAAAAAAAAIbMY1YvZpnlj52py8n9CqUsVKH4ZNduh3GDkujiU1H2XMrOfYjmqW6RXzZ74bP8AS09O/Q49erzSlJ9W2WVQfLsrsmuPRvZdmzg7Sd14+HmdXMs1UafuvWWi/krFyG+7/gsdK5acK15hLdzsZFmNvdk9tu6OJci53ZDkjiE+LLBm+eWvCm9esvDsu5xsJi3Cad93Zmvcxnt8yPrSi0ifsbkmy/YepzRTMpTS3aRWsNxEoUkknJ+iRzcZmVSq/elp+laIzwqlIvlbGJd4zT2dzI4fDeLc4K/TQ7hUWgAAAAAAAAAAAAAAHhi8XGlG8r2vbQ1qedUpfmt56DOqfNSl219Cq3LoQUkVTm4stOZYqLozs0/df0Ks2LmLZfXDiUTnyJuQ2Rci5aVk3IuQ2RcEC5Fxci5JAuRcXMWySCbkXIuRcA73C1aMYu7tZs7NfPKMN5p9lq/kUdabEXMy+P8A1mj/AKP4i+YHNIVleN97a6G6VThRN3fS5azK83o1Lc7AAIJAAAAAAIbPCePprecfVHrVjeLXiUzFUeSco+H0LIQUnhxOTitLJiszouLXPHXuirNkNkNmmFfEzTs5Bshsi5DZaVE3IuRchskgm5FyLkXAJuQ2RcgkgXIuLkXJIJuRci5FwQS2YTlZPyJuQMBZOHMZSpwXNOKfdpHdjmlJ7Tj6o+e3MeqW7bsZX8dJbpqXyG3iR9NhUUtncyOdk0X7NX8DomQ1gAAAA88RV5Yt2crdFuwD0K/xDhV+JdPoa2J4hqS/ClBerObWxEpu8pOXmzRCqSelE7Y5hhcxbFyLmoyi4uRchskgXIuRchskglsi5BFwQSRci56UKE6jtCMpPwSuSDzuRc28blNWjGMqkbKWm6dn3sRlFOMq9KMkpJys09mRyWaieL3DVUW72TdvkjG59HWFgouKhFRas4pJJooebZe6FVx6bxfjH/uhXXapvDuypwWnewXDNJ0lOTlNyhzJbRTavsiqF+ySXNhaX7bel19ihVVaUuzf1Ipk25Jk3RSUWjE3chwyq1bvaOiNG5lRryg7xbi+x3bBzWI4qmoPWfSqMEkkj0KNheKKsPxWmvRlsy3H+1ina1+nVGGdcoezfCyM/RugArOwYzjdWMg2AVTOMscG5RWj37dzk3LXm+aUoJp+9L9K+/gVOUrt9L9PA2UuTXZkuUU+hchsi5DZoM5NyGyCLgE3IudnKeHlXgpupZO65UveVvFs5GKouE5Re8W4kKSbxEuLS1nph8DVq/gpyl3tp6vQ62G4SqP+pOMOy95/wd3JsT7ShTfW3K/NaM4eb8RV4VJwiow5Xa9rya6PUo5zk+Mei/hCK5SOpQ4fw1JXklK35pvT02K3UxSw+KlKk1KKlfT8Li9XH7fA1J1ataWrnVfhrL5EYvA1KXL7SDjzK6uWRhj8nulcp6vFZheq9KGKoWveNRXT8H0fwZTcvpSp4unGSs41FF+tjp8J5paTpSektY9pdY/E3c9y7/No1oracIy8r6S+3oVR/wA5OD/S2XnFTX4b2b5h7BU5/l51GS/2tP8A9PLPMuWJo3jZyiueL/UvD4o8eLV/pvKcfuanCebXXsZvVawfiusfuVxi+PNfh3KS58H+nQ4YnfCwX6XJf8m/uUzHxtVqrwnNekmfRKGGjDm5dFKTnbpd7nz/ADqNsTW/fJ+rv9y2h7NsqvWQSNMgGE43VjWzIjcy3ASrzVvwrr4l9y/BqnFIr3DePpJKLspd+vkWuE09jzLHJy8j061FR8TIAFZYDkZ/Xqxj/l6Lq1+L4HXPOtRUlZkp49Ia1YUBy+Ji2WDM+H95Q07dCvSVm0+mhursUzDZW4C57YOEZVIKd1GUknbdX0Ne4uW4VaXSpw5QcHFR5X+vVyT839CqZjl86EuWa8pflkuxdsuxPtaNOXilfz2fzMZxpYmDTtJXaa2lGS+jMULZRfZtnXGS6OLwhiv6lN/vX0f2NPivC8lZSW1RX/8ApaP7HpDATwWJpyetOT5eftLSz8Ht6HT4qwvPQ5utN83wejLNSsUl6ZXjdbT9o0+D8X/UpvtNfR/Y62JyahUqOpUjd2S1do6dWioZHi/ZYim+jfK/J6fx6Fq4lwznhp23h7/wW/yuRZHLOnmk1yTr7W4KucYXDqylHT8tNX+mhXc9zyOJUVGm4qLbUm9X2scujhp1HaEJTfZNnXwvCVef43Gmu75pei/ktUIVvW+ytznYsS6OLCo4tNOzTun4Mv8AlOYRxNFS0vtKPhJf9uUrN8u/w9VwvzKyaltdNfzc9sizf/DVLu7hJWklv2a7/wAk2w+yOo5qn9csZZ+Ko/6WfZxfzRSKNZwkpRdnF3T7nbznihV6cqcadlK3vSeujT2XkV+5NMHGOSIumpS1F8ocTUHSjOc1Ftaw1clJb6LoU/NsVGrXqThe0ndX0eyX2NMi51CpQeo5na5rGSRcGE5WW1y19dlS76M+a3Ys/DOYVZaSd10b3Odk+QOraUtvDoXHA5bGklZHn3WqfSR6FNTh22biJAM5oAB44qDcJJNxbW63QBwuIM7tenTevWXh2XcrVzbxmXVKbd05d+ppN/D5G+rgliZgt5t60TcxbFyLl5SWvhDFXhOD/K+ZeT3+a+Zp5vXnhMW5wdlUSk4/ll0afxXzNLh3F+zxEPCfuP47fOx2+L8LzUozW8Hr+16fWxla429+maU+VXXtG/gMwpYum9E+kqb3X9u5t1qCnCUXtKLj8GrHzrD4qdKSlCTi11+3dFoo8Y0/ZpzhLn2cY25X3u3ojidLT8TuFya8iq1qbhKUXo4tr4pl/wABi41cPCcmrSjZ32vs07+TKJmOLVWrOajyczva99TwdV2td2XS7t6Gidf2JaZ4WcG8LxX4gwtFWjJSt+Wmrr12OPi+M6j0pwjDvL3n6bFcAjRFe+xK+T9dHvi8bUrS5qknJ7XdtF4JI8CLkFyWFLekkAi5JBNyLkXFySACCLkNpeyUm/RYOHc69m1CW3R/YutGqpK6PmWHwNSbVotdy+ZJSnGCUm3Zbnm3KG7FnpUueZJHUABSXAAAHnUw8ZborXE1CnTikkuaXyXVlnqTsm301Pn+bY51qspdNl+0uphykU3T4xNS5AIPRPPMozaaa0ad/idTMOJataLi1GMZKzSV2/izkXIOXFN6yVJrpE3IBB0ckkC5BJAuCLgAXIuLkXBBJFyASACACBc63DeHpubUkvE5B64TEOnOMl0+hVdXziXU2cJH0qhgYRWiRsqNjTyzE88EzdPLPUAAAAAAMZxumvE4mM4ahN3sl5aHdABVa3CkIxb2sVlqxf8APsRyYeo+1l5vQ+fG34yfbMfyWukSQQ5LxFzUZCSAQSQTcgi4AFyLi5BJBNyARcAki5AuCARLVMhST6kj2T6LDk/DkKsE3qdSnwjTT2R58IYi8LeGhaTyHqeM9dY1qNbB4RU42RsgHJ0AAAAAAAAAaObYBV4crva99NNjgR4RTet7eBbQTyeYRxW6VbG8Nwp0ZtLVRb+RVLn0nNI3oz/a/ofNlFvZN3Nfx2knpk+Qm2sBFzpYTh6pUV5aLwRz8RRcJyi94uxohbGbxGedUoJNmFyAYxmnsWaVYZEC5jKaXxJfXsJb6MiBch/2DeLQlrwkg69DhqcqaabObicJOm7Si136FVd0ZlllMoHc4cyeFWF2tzoYjhCD20PThGm1TRZTzdaeo9PE1jOFkuS+w8fE7oBDe9slLOkAAQSAAAAAAAAAAAAY1IcyafU0I5NBO9kdEAHnCikrJFH4swnJWUuk181/Yvho4/LY1rcyTtquzLK58JaV2Q5xwoWXZXKtLZqP1O9mPDKVH3V7y18+xYcHl0aa0RtThdWDsk5cgq4qPE+UPQ7XD2Te1fNJadPI6OYcL81ZyWz1a7+JYctwKpQSsW3Xc0kiqmng22VPPOHHD3qa81/Bxsvw7nUirbM+n1aSkrNHNpZHCM3JJK+pyrnwcWdOlc1JG3gaCjBIwxOWQnukbkVYkoLzWwmDVNWSsbIAAAAAAAAAAAAAAAAAAAAAAAAAAAABFiQAAAAAAAAAAAAAAAAAAA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0706" y="6894858"/>
            <a:ext cx="1857143" cy="188571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340" y="2763156"/>
            <a:ext cx="52070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2800" dirty="0" err="1" smtClean="0">
            <a:solidFill>
              <a:srgbClr val="4A5C61"/>
            </a:solidFill>
            <a:latin typeface="Arial Narrow"/>
            <a:cs typeface="Arial Narrow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3764</TotalTime>
  <Words>113</Words>
  <Application>Microsoft Office PowerPoint</Application>
  <PresentationFormat>Personalizar</PresentationFormat>
  <Paragraphs>49</Paragraphs>
  <Slides>14</Slides>
  <Notes>1</Notes>
  <HiddenSlides>1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Lucida Grande</vt:lpstr>
      <vt:lpstr>ヒラギノ角ゴ Pro W3</vt:lpstr>
      <vt:lpstr>Office Theme</vt:lpstr>
      <vt:lpstr>SÉRIE 1 SAÚDE, JUNHO 2015</vt:lpstr>
      <vt:lpstr>Apresentação do PowerPoint</vt:lpstr>
      <vt:lpstr>Apresentação do PowerPoint</vt:lpstr>
      <vt:lpstr>INICIALIZAÇÃO RÁPIDA DA AGENDA E ATENDIMENTO CLÍNICO</vt:lpstr>
      <vt:lpstr>PEDIATRIA – MELHORIA NO ZOOM DOS GRÁFICOS</vt:lpstr>
      <vt:lpstr>EVOLUÇÃO PEDIÁTRICA – JUSTIFICATIVA AO EDITAR</vt:lpstr>
      <vt:lpstr>MTR – ADMISSÃO DE PACIENTE POR OUTRAS EMPRESAS</vt:lpstr>
      <vt:lpstr>RELATÓRIO DE GUIAS TISS POR MÉDICO</vt:lpstr>
      <vt:lpstr>FINANCEIRO – RECIBO DE DEVOLUÇÃO</vt:lpstr>
      <vt:lpstr>FINANCEIRO – RELATÓRIO POR FORMA DE PAGAMENTO</vt:lpstr>
      <vt:lpstr>FINANCEIRO - CONTAS PAGAR/RECEBER DE CONVÊNIOS</vt:lpstr>
      <vt:lpstr>ESTUDO SOBRE MELHORIA DA UX DOS CLIENTES</vt:lpstr>
      <vt:lpstr>Encerramento</vt:lpstr>
      <vt:lpstr>LUÍS FELIPE KUHN  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Thiago Alves Soares</dc:creator>
  <cp:lastModifiedBy>Luis Felipe Kuhn</cp:lastModifiedBy>
  <cp:revision>322</cp:revision>
  <dcterms:created xsi:type="dcterms:W3CDTF">2014-01-10T13:03:06Z</dcterms:created>
  <dcterms:modified xsi:type="dcterms:W3CDTF">2015-06-10T18:24:38Z</dcterms:modified>
</cp:coreProperties>
</file>