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31" r:id="rId2"/>
    <p:sldId id="454" r:id="rId3"/>
    <p:sldId id="266" r:id="rId4"/>
    <p:sldId id="455" r:id="rId5"/>
    <p:sldId id="456" r:id="rId6"/>
    <p:sldId id="457" r:id="rId7"/>
    <p:sldId id="458" r:id="rId8"/>
    <p:sldId id="459" r:id="rId9"/>
    <p:sldId id="460" r:id="rId10"/>
    <p:sldId id="461" r:id="rId11"/>
    <p:sldId id="462" r:id="rId12"/>
    <p:sldId id="470" r:id="rId13"/>
    <p:sldId id="464" r:id="rId14"/>
    <p:sldId id="465" r:id="rId15"/>
    <p:sldId id="466" r:id="rId16"/>
    <p:sldId id="467" r:id="rId17"/>
    <p:sldId id="468" r:id="rId18"/>
    <p:sldId id="469" r:id="rId19"/>
    <p:sldId id="471" r:id="rId20"/>
    <p:sldId id="472" r:id="rId21"/>
    <p:sldId id="473" r:id="rId22"/>
    <p:sldId id="474" r:id="rId23"/>
    <p:sldId id="421" r:id="rId24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3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90" y="24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tdn.totvs.com/display/serie1/Guia+do+PVT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</a:t>
            </a:r>
            <a:r>
              <a:rPr lang="pt-BR" dirty="0" smtClean="0"/>
              <a:t>Versão 12.1.6.00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7. </a:t>
            </a: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 BAIXA DA CONSIGNAÇÃO, QUANDO O PAGAMENTO FOR EM CHEQUE, HAVER O ATRELAMENTO COM O CLIENTE CADASTRADO.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31305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No momento da baixa da consignação se o pagamento for em cheque. Atrelar ao cheque pago um cliente cadastrado.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58" y="1795224"/>
            <a:ext cx="8699272" cy="5702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68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8. IMPRESSÃO DA NFC-E EM PAPEL A4.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29270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Impressão da NFC-e em qualquer impressora que imprima no papel A4.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689">
            <a:off x="9019296" y="1027538"/>
            <a:ext cx="5190831" cy="7345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9343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IMPRESSÃO S@T EM PAPEL A4.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29270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Impressão de comprovante S@T em qualquer impressora que imprima no papel A4.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2763">
            <a:off x="8440714" y="811360"/>
            <a:ext cx="5212336" cy="7410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4199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4"/>
          <p:cNvSpPr txBox="1">
            <a:spLocks/>
          </p:cNvSpPr>
          <p:nvPr/>
        </p:nvSpPr>
        <p:spPr>
          <a:xfrm>
            <a:off x="571320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10. CRIAÇÃO DO LAYOUT BÁSICO DA DANFE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3992492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Criação do Layout Básico da DANFE. Não utilizaremos o gerado pelo TSS. (Somente para alguma contingência).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6800">
            <a:off x="8497720" y="1026494"/>
            <a:ext cx="5640137" cy="70921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1399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11. PERMITIR LOGO DO CLIENTE NA DANFE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3992492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Com a criação do Layout Básico da DANFE. Permitimos agora a inserção do LOGO do cliente.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2445">
            <a:off x="8567533" y="915063"/>
            <a:ext cx="6037592" cy="6976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2162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GERENCIADOR DE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SMS / TELEGRAM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ENVIADOS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19" y="3992492"/>
            <a:ext cx="50827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Visualização dos SMS e mensagens pelo TELEGRAM enviados pelo Sistema.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2758000"/>
            <a:ext cx="3181464" cy="320084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4384" y="3017080"/>
            <a:ext cx="2682680" cy="268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INCLUSÃO DA IMPRESSORA EPSON (NÃO FISCAL) PARA O S@T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3992492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Inclusão da Impressora (Não fiscal) Epson para impressão do S@T.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38362"/>
            <a:ext cx="8651142" cy="57388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242" y="1085346"/>
            <a:ext cx="2609859" cy="62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4"/>
          <p:cNvSpPr txBox="1">
            <a:spLocks/>
          </p:cNvSpPr>
          <p:nvPr/>
        </p:nvSpPr>
        <p:spPr>
          <a:xfrm>
            <a:off x="556079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14. INCLUSÃO DA TROCA PARA O S@T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20" y="4034848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Inserido o processo de Troca no S@T.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60" y="1801202"/>
            <a:ext cx="8611986" cy="5620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272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 bwMode="auto">
          <a:xfrm>
            <a:off x="571320" y="4034848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Inserido o processo de Troca na NFC-e.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15. INCLUSÃO DA TROCA PARA A NFC-E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60" y="1633562"/>
            <a:ext cx="8585862" cy="61388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591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VISUALIZAR S@T EMITIDOS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FILIAL NA MATRIZ</a:t>
            </a: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038659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Gerenciamento dos S@TS enviados da Filial na Matriz.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2251356"/>
            <a:ext cx="8442959" cy="55727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368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VISUALIZAR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NFC-e EMITIDOS DA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FILIAL NA MATRIZ</a:t>
            </a: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038659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Gerenciamento da NFC-e emitidos da Filial na Matriz.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2251356"/>
            <a:ext cx="8442959" cy="55727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577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Mudança na inserção do CPF na Venda.</a:t>
            </a: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20" y="3814820"/>
            <a:ext cx="57075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Mudança no processo de inserção do CPF na venda. Disponível para:</a:t>
            </a:r>
          </a:p>
          <a:p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DARUMA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URANO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ELGIN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SWEDA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S@T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NFC-e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3590788"/>
            <a:ext cx="8397239" cy="148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6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19. OTIMIZAÇÃO DO INSTALADOR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20" y="3814820"/>
            <a:ext cx="57075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 Instalador atual somente terá a versão mais atualizada do produto.</a:t>
            </a: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Retiramos a versão do SQL e aplicativos essenciais para o seu funcionamento.</a:t>
            </a: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Fonte de 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Pesquisa - TDN.</a:t>
            </a:r>
          </a:p>
          <a:p>
            <a:pPr algn="just"/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  <a:hlinkClick r:id="rId3"/>
              </a:rPr>
              <a:t>http://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  <a:hlinkClick r:id="rId3"/>
              </a:rPr>
              <a:t>tdn.totvs.com/display/serie1/Guia+do+PVT</a:t>
            </a:r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305347"/>
            <a:ext cx="8473439" cy="6696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724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1"/>
            <a:ext cx="4754136" cy="979633"/>
          </a:xfrm>
        </p:spPr>
        <p:txBody>
          <a:bodyPr/>
          <a:lstStyle/>
          <a:p>
            <a:r>
              <a:rPr lang="pt-BR" dirty="0" smtClean="0"/>
              <a:t>Série 1 – Varejo</a:t>
            </a:r>
          </a:p>
          <a:p>
            <a:r>
              <a:rPr lang="pt-BR" dirty="0" smtClean="0"/>
              <a:t>(11) 4322-9189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945595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1. PDV – CONSUMO DO ESTOQUE UTILIZANDO A MULTI LOCALIZAÇÃO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No momento da Venda Fiscal (PDV) o cliente pode optar de consumir o estoque para um localização definida por ele.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1" y="1784839"/>
            <a:ext cx="8667332" cy="5738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CaixaDeTexto 15"/>
          <p:cNvSpPr txBox="1"/>
          <p:nvPr/>
        </p:nvSpPr>
        <p:spPr bwMode="auto">
          <a:xfrm>
            <a:off x="601798" y="5219192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69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65855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. ORÇAMENTO – CONSUMO DO ESTOQUE UTILIZANDO A MULTI LOCALIZAÇÃO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No momento da Venda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NÃO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 Fiscal (Orçamento) o cliente pode optar de consumir o estoque para um localização definida por ele.</a:t>
            </a: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601798" y="5219192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69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1" y="1750762"/>
            <a:ext cx="8667333" cy="5806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79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3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FUNÇÃO “ALTERAR ESTOQUE” - 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UTILIZANDO A MULTI LOCALIZAÇÃO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601798" y="5219192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69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146379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No momento de correção do Estoque (Alterar Estoque) o cliente pode optar de consumir o estoque para uma localização definida por ele.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1" y="1750762"/>
            <a:ext cx="8727456" cy="5793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5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4. FUNÇÃO “REGISTRO DE COMPRAS” – UTILIZANDO A MULTI LOCALIZAÇÃO</a:t>
            </a: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601798" y="5219192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69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7" y="4159164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No momento da entrada de mercadorias (Registrar 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Compras) 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 cliente pode optar de consumir o estoque para um localização definida por ele.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0" y="1885322"/>
            <a:ext cx="8706906" cy="5563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345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5. PERMITIR “ADIANTAMENTO” NA CONSIGNAÇÃO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601799" y="4313052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No momento da remessa da consignação o cliente pode deixar um “adiantamento”  (R$) pelas peças levadas.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0" y="1795224"/>
            <a:ext cx="8706906" cy="57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6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CONSIDERAR “ADIANTAMENTO” NA BAIXA DA CONSIGNAÇÃO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0" y="1795224"/>
            <a:ext cx="8706906" cy="5743541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601799" y="431305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No momento da baixa da consignação considerar “adiantamento”  (R$) deixado pelo cliente.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59" y="1795224"/>
            <a:ext cx="8745353" cy="57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8070</TotalTime>
  <Words>571</Words>
  <Application>Microsoft Office PowerPoint</Application>
  <PresentationFormat>Personalizar</PresentationFormat>
  <Paragraphs>64</Paragraphs>
  <Slides>23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30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474</cp:revision>
  <dcterms:created xsi:type="dcterms:W3CDTF">2014-01-10T13:03:06Z</dcterms:created>
  <dcterms:modified xsi:type="dcterms:W3CDTF">2015-08-10T17:21:18Z</dcterms:modified>
</cp:coreProperties>
</file>