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7.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8.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9.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8" r:id="rId1"/>
    <p:sldMasterId id="2147483747" r:id="rId2"/>
    <p:sldMasterId id="2147483746" r:id="rId3"/>
    <p:sldMasterId id="2147483745" r:id="rId4"/>
    <p:sldMasterId id="2147483743" r:id="rId5"/>
    <p:sldMasterId id="2147483742" r:id="rId6"/>
    <p:sldMasterId id="2147483740" r:id="rId7"/>
    <p:sldMasterId id="2147483739" r:id="rId8"/>
    <p:sldMasterId id="2147483738" r:id="rId9"/>
    <p:sldMasterId id="2147483731" r:id="rId10"/>
  </p:sldMasterIdLst>
  <p:notesMasterIdLst>
    <p:notesMasterId r:id="rId25"/>
  </p:notesMasterIdLst>
  <p:handoutMasterIdLst>
    <p:handoutMasterId r:id="rId26"/>
  </p:handoutMasterIdLst>
  <p:sldIdLst>
    <p:sldId id="312" r:id="rId11"/>
    <p:sldId id="319" r:id="rId12"/>
    <p:sldId id="332" r:id="rId13"/>
    <p:sldId id="320" r:id="rId14"/>
    <p:sldId id="321" r:id="rId15"/>
    <p:sldId id="323" r:id="rId16"/>
    <p:sldId id="318" r:id="rId17"/>
    <p:sldId id="325" r:id="rId18"/>
    <p:sldId id="326" r:id="rId19"/>
    <p:sldId id="331" r:id="rId20"/>
    <p:sldId id="328" r:id="rId21"/>
    <p:sldId id="330" r:id="rId22"/>
    <p:sldId id="324" r:id="rId23"/>
    <p:sldId id="271" r:id="rId24"/>
  </p:sldIdLst>
  <p:sldSz cx="16249650" cy="9144000"/>
  <p:notesSz cx="6858000" cy="9144000"/>
  <p:defaultTextStyle>
    <a:defPPr>
      <a:defRPr lang="en-US"/>
    </a:defPPr>
    <a:lvl1pPr marL="0" algn="l" defTabSz="725531" rtl="0" eaLnBrk="1" latinLnBrk="0" hangingPunct="1">
      <a:defRPr sz="2900" kern="1200">
        <a:solidFill>
          <a:schemeClr val="tx1"/>
        </a:solidFill>
        <a:latin typeface="+mn-lt"/>
        <a:ea typeface="+mn-ea"/>
        <a:cs typeface="+mn-cs"/>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57">
          <p15:clr>
            <a:srgbClr val="A4A3A4"/>
          </p15:clr>
        </p15:guide>
        <p15:guide id="2" orient="horz" pos="2772">
          <p15:clr>
            <a:srgbClr val="A4A3A4"/>
          </p15:clr>
        </p15:guide>
        <p15:guide id="3" pos="1256">
          <p15:clr>
            <a:srgbClr val="A4A3A4"/>
          </p15:clr>
        </p15:guide>
        <p15:guide id="4" pos="520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9528"/>
    <a:srgbClr val="FFFFFF"/>
    <a:srgbClr val="00739C"/>
    <a:srgbClr val="297BB5"/>
    <a:srgbClr val="5BB3CA"/>
    <a:srgbClr val="4A5C61"/>
    <a:srgbClr val="00B5C7"/>
    <a:srgbClr val="595959"/>
    <a:srgbClr val="424242"/>
    <a:srgbClr val="2C475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72" autoAdjust="0"/>
    <p:restoredTop sz="94434" autoAdjust="0"/>
  </p:normalViewPr>
  <p:slideViewPr>
    <p:cSldViewPr snapToGrid="0" snapToObjects="1" showGuides="1">
      <p:cViewPr varScale="1">
        <p:scale>
          <a:sx n="55" d="100"/>
          <a:sy n="55" d="100"/>
        </p:scale>
        <p:origin x="120" y="798"/>
      </p:cViewPr>
      <p:guideLst>
        <p:guide orient="horz" pos="2057"/>
        <p:guide orient="horz" pos="2772"/>
        <p:guide pos="1256"/>
        <p:guide pos="5203"/>
      </p:guideLst>
    </p:cSldViewPr>
  </p:slideViewPr>
  <p:outlineViewPr>
    <p:cViewPr>
      <p:scale>
        <a:sx n="33" d="100"/>
        <a:sy n="33" d="100"/>
      </p:scale>
      <p:origin x="0" y="-126"/>
    </p:cViewPr>
  </p:outlineViewPr>
  <p:notesTextViewPr>
    <p:cViewPr>
      <p:scale>
        <a:sx n="100" d="100"/>
        <a:sy n="100" d="100"/>
      </p:scale>
      <p:origin x="0" y="0"/>
    </p:cViewPr>
  </p:notesTextViewPr>
  <p:notesViewPr>
    <p:cSldViewPr snapToGrid="0" snapToObjects="1">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28BBE9-EFD2-465D-A3C5-1A8FBC032553}"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pt-BR"/>
        </a:p>
      </dgm:t>
    </dgm:pt>
    <dgm:pt modelId="{28D9C4FB-A5C5-450E-9509-CEBF10D66A98}">
      <dgm:prSet phldrT="[Texto]" custT="1"/>
      <dgm:spPr/>
      <dgm:t>
        <a:bodyPr/>
        <a:lstStyle/>
        <a:p>
          <a:r>
            <a:rPr lang="pt-BR" sz="2200" dirty="0" smtClean="0"/>
            <a:t>Programa </a:t>
          </a:r>
          <a:r>
            <a:rPr lang="pt-BR" sz="2200" dirty="0" smtClean="0"/>
            <a:t>prepara o conteúdo e os anexos e realiza a chamada para o envio de e-mail.</a:t>
          </a:r>
          <a:endParaRPr lang="pt-BR" sz="2200" dirty="0"/>
        </a:p>
      </dgm:t>
    </dgm:pt>
    <dgm:pt modelId="{1E53F257-D5CB-43ED-8730-21A83BF6A314}" type="parTrans" cxnId="{ADA19FB0-902F-46DD-9A6C-DCE38E01E2DC}">
      <dgm:prSet/>
      <dgm:spPr/>
      <dgm:t>
        <a:bodyPr/>
        <a:lstStyle/>
        <a:p>
          <a:endParaRPr lang="pt-BR" sz="2200"/>
        </a:p>
      </dgm:t>
    </dgm:pt>
    <dgm:pt modelId="{A11DA67F-CFEE-4446-A08D-2BC7B8CFB354}" type="sibTrans" cxnId="{ADA19FB0-902F-46DD-9A6C-DCE38E01E2DC}">
      <dgm:prSet/>
      <dgm:spPr/>
      <dgm:t>
        <a:bodyPr/>
        <a:lstStyle/>
        <a:p>
          <a:endParaRPr lang="pt-BR" sz="2200"/>
        </a:p>
      </dgm:t>
    </dgm:pt>
    <dgm:pt modelId="{18567C1F-415E-4611-8620-0ED1BCB34A6D}">
      <dgm:prSet phldrT="[Texto]" custT="1"/>
      <dgm:spPr/>
      <dgm:t>
        <a:bodyPr/>
        <a:lstStyle/>
        <a:p>
          <a:r>
            <a:rPr lang="pt-BR" sz="2200" dirty="0" smtClean="0"/>
            <a:t>DTS.MS</a:t>
          </a:r>
          <a:r>
            <a:rPr lang="pt-BR" sz="2200" dirty="0" smtClean="0"/>
            <a:t>: recebe a solicitação contendo </a:t>
          </a:r>
          <a:r>
            <a:rPr lang="pt-BR" sz="2200" dirty="0" smtClean="0"/>
            <a:t>o conteúdo, anexos, destinatários e etc.</a:t>
          </a:r>
          <a:endParaRPr lang="pt-BR" sz="2200" dirty="0"/>
        </a:p>
      </dgm:t>
    </dgm:pt>
    <dgm:pt modelId="{EBEADCB1-B799-4053-998B-6B52750802D9}" type="parTrans" cxnId="{6DD826BA-B0F2-44F2-B47C-E8902B983524}">
      <dgm:prSet/>
      <dgm:spPr/>
      <dgm:t>
        <a:bodyPr/>
        <a:lstStyle/>
        <a:p>
          <a:endParaRPr lang="pt-BR" sz="2200"/>
        </a:p>
      </dgm:t>
    </dgm:pt>
    <dgm:pt modelId="{122E62EC-F5F9-4D35-9EFA-EC880CC87087}" type="sibTrans" cxnId="{6DD826BA-B0F2-44F2-B47C-E8902B983524}">
      <dgm:prSet/>
      <dgm:spPr/>
      <dgm:t>
        <a:bodyPr/>
        <a:lstStyle/>
        <a:p>
          <a:endParaRPr lang="pt-BR" sz="2200"/>
        </a:p>
      </dgm:t>
    </dgm:pt>
    <dgm:pt modelId="{82CAB9C9-F637-4BF2-9966-6CF3024073C4}">
      <dgm:prSet phldrT="[Texto]" custT="1"/>
      <dgm:spPr/>
      <dgm:t>
        <a:bodyPr/>
        <a:lstStyle/>
        <a:p>
          <a:r>
            <a:rPr lang="pt-BR" sz="2200" dirty="0" smtClean="0"/>
            <a:t>DTS.MS</a:t>
          </a:r>
          <a:r>
            <a:rPr lang="pt-BR" sz="2200" dirty="0" smtClean="0"/>
            <a:t>: verifica </a:t>
          </a:r>
          <a:r>
            <a:rPr lang="pt-BR" sz="2200" dirty="0" smtClean="0"/>
            <a:t>se a conta e o serviço SMTP estão configurados; em seguida prepara o e-mail com a lista de destinatários e realiza o envio do e-mail.</a:t>
          </a:r>
          <a:endParaRPr lang="pt-BR" sz="2200" dirty="0"/>
        </a:p>
      </dgm:t>
    </dgm:pt>
    <dgm:pt modelId="{D0DAA59C-5535-4DDF-BD16-E2D852D8C87E}" type="parTrans" cxnId="{18D3842C-5CEF-4AE2-A81B-568F2C200FE6}">
      <dgm:prSet/>
      <dgm:spPr/>
      <dgm:t>
        <a:bodyPr/>
        <a:lstStyle/>
        <a:p>
          <a:endParaRPr lang="pt-BR" sz="2200"/>
        </a:p>
      </dgm:t>
    </dgm:pt>
    <dgm:pt modelId="{C6EA0FD0-F610-4AD9-941D-BFBC5D0F16AC}" type="sibTrans" cxnId="{18D3842C-5CEF-4AE2-A81B-568F2C200FE6}">
      <dgm:prSet/>
      <dgm:spPr/>
      <dgm:t>
        <a:bodyPr/>
        <a:lstStyle/>
        <a:p>
          <a:endParaRPr lang="pt-BR" sz="2200"/>
        </a:p>
      </dgm:t>
    </dgm:pt>
    <dgm:pt modelId="{6C2B8160-3D5D-49DD-9A19-3398961C1E2F}">
      <dgm:prSet phldrT="[Texto]" custT="1"/>
      <dgm:spPr/>
      <dgm:t>
        <a:bodyPr/>
        <a:lstStyle/>
        <a:p>
          <a:r>
            <a:rPr lang="pt-BR" sz="2200" dirty="0" smtClean="0"/>
            <a:t>DTS.MS</a:t>
          </a:r>
          <a:r>
            <a:rPr lang="pt-BR" sz="2200" dirty="0" smtClean="0"/>
            <a:t>: devolve </a:t>
          </a:r>
          <a:r>
            <a:rPr lang="pt-BR" sz="2200" dirty="0" smtClean="0"/>
            <a:t>uma mensagem confirmando a tentativa de envio.</a:t>
          </a:r>
          <a:endParaRPr lang="pt-BR" sz="2200" dirty="0"/>
        </a:p>
      </dgm:t>
    </dgm:pt>
    <dgm:pt modelId="{BB752F08-F19C-4444-A4E4-1E9FDC442DA6}" type="parTrans" cxnId="{FE338F5F-71BD-4BFE-A657-BCCFB2F03FF7}">
      <dgm:prSet/>
      <dgm:spPr/>
      <dgm:t>
        <a:bodyPr/>
        <a:lstStyle/>
        <a:p>
          <a:endParaRPr lang="pt-BR" sz="2200"/>
        </a:p>
      </dgm:t>
    </dgm:pt>
    <dgm:pt modelId="{286CDE04-E44D-4BC9-ABF2-548482F993DA}" type="sibTrans" cxnId="{FE338F5F-71BD-4BFE-A657-BCCFB2F03FF7}">
      <dgm:prSet/>
      <dgm:spPr/>
      <dgm:t>
        <a:bodyPr/>
        <a:lstStyle/>
        <a:p>
          <a:endParaRPr lang="pt-BR" sz="2200"/>
        </a:p>
      </dgm:t>
    </dgm:pt>
    <dgm:pt modelId="{ECB009DA-A02F-45FE-9FE3-574C6E1A07E8}" type="pres">
      <dgm:prSet presAssocID="{F228BBE9-EFD2-465D-A3C5-1A8FBC032553}" presName="Name0" presStyleCnt="0">
        <dgm:presLayoutVars>
          <dgm:chMax val="7"/>
          <dgm:chPref val="7"/>
          <dgm:dir/>
        </dgm:presLayoutVars>
      </dgm:prSet>
      <dgm:spPr/>
      <dgm:t>
        <a:bodyPr/>
        <a:lstStyle/>
        <a:p>
          <a:endParaRPr lang="pt-BR"/>
        </a:p>
      </dgm:t>
    </dgm:pt>
    <dgm:pt modelId="{6CE03124-8924-4EF5-AEAC-DED8635C63DD}" type="pres">
      <dgm:prSet presAssocID="{F228BBE9-EFD2-465D-A3C5-1A8FBC032553}" presName="Name1" presStyleCnt="0"/>
      <dgm:spPr/>
    </dgm:pt>
    <dgm:pt modelId="{3B69E7B5-AACA-4186-9BD0-0FC7645507FD}" type="pres">
      <dgm:prSet presAssocID="{F228BBE9-EFD2-465D-A3C5-1A8FBC032553}" presName="cycle" presStyleCnt="0"/>
      <dgm:spPr/>
    </dgm:pt>
    <dgm:pt modelId="{A35D62A2-D02A-462E-A477-5C427B4AB0B8}" type="pres">
      <dgm:prSet presAssocID="{F228BBE9-EFD2-465D-A3C5-1A8FBC032553}" presName="srcNode" presStyleLbl="node1" presStyleIdx="0" presStyleCnt="4"/>
      <dgm:spPr/>
    </dgm:pt>
    <dgm:pt modelId="{B7E90035-2D47-4443-9177-AB0D4645FDED}" type="pres">
      <dgm:prSet presAssocID="{F228BBE9-EFD2-465D-A3C5-1A8FBC032553}" presName="conn" presStyleLbl="parChTrans1D2" presStyleIdx="0" presStyleCnt="1"/>
      <dgm:spPr/>
      <dgm:t>
        <a:bodyPr/>
        <a:lstStyle/>
        <a:p>
          <a:endParaRPr lang="pt-BR"/>
        </a:p>
      </dgm:t>
    </dgm:pt>
    <dgm:pt modelId="{90493A2F-105B-468E-802C-595BBADCAEC4}" type="pres">
      <dgm:prSet presAssocID="{F228BBE9-EFD2-465D-A3C5-1A8FBC032553}" presName="extraNode" presStyleLbl="node1" presStyleIdx="0" presStyleCnt="4"/>
      <dgm:spPr/>
    </dgm:pt>
    <dgm:pt modelId="{7E7E10E9-F6EB-4228-9C4F-E5C3E0848319}" type="pres">
      <dgm:prSet presAssocID="{F228BBE9-EFD2-465D-A3C5-1A8FBC032553}" presName="dstNode" presStyleLbl="node1" presStyleIdx="0" presStyleCnt="4"/>
      <dgm:spPr/>
    </dgm:pt>
    <dgm:pt modelId="{0FF06F0A-FA46-407F-BD9C-0BB367B56593}" type="pres">
      <dgm:prSet presAssocID="{28D9C4FB-A5C5-450E-9509-CEBF10D66A98}" presName="text_1" presStyleLbl="node1" presStyleIdx="0" presStyleCnt="4">
        <dgm:presLayoutVars>
          <dgm:bulletEnabled val="1"/>
        </dgm:presLayoutVars>
      </dgm:prSet>
      <dgm:spPr/>
      <dgm:t>
        <a:bodyPr/>
        <a:lstStyle/>
        <a:p>
          <a:endParaRPr lang="pt-BR"/>
        </a:p>
      </dgm:t>
    </dgm:pt>
    <dgm:pt modelId="{4D48F7AF-58C9-41EC-A655-A1CB0BDB43A7}" type="pres">
      <dgm:prSet presAssocID="{28D9C4FB-A5C5-450E-9509-CEBF10D66A98}" presName="accent_1" presStyleCnt="0"/>
      <dgm:spPr/>
    </dgm:pt>
    <dgm:pt modelId="{C8E3E05D-8300-49C5-89BF-794B1DCE25C7}" type="pres">
      <dgm:prSet presAssocID="{28D9C4FB-A5C5-450E-9509-CEBF10D66A98}" presName="accentRepeatNode" presStyleLbl="solidFgAcc1" presStyleIdx="0" presStyleCnt="4"/>
      <dgm:spPr/>
    </dgm:pt>
    <dgm:pt modelId="{E7BECC8D-2101-451D-B9FF-F549B526827E}" type="pres">
      <dgm:prSet presAssocID="{18567C1F-415E-4611-8620-0ED1BCB34A6D}" presName="text_2" presStyleLbl="node1" presStyleIdx="1" presStyleCnt="4">
        <dgm:presLayoutVars>
          <dgm:bulletEnabled val="1"/>
        </dgm:presLayoutVars>
      </dgm:prSet>
      <dgm:spPr/>
      <dgm:t>
        <a:bodyPr/>
        <a:lstStyle/>
        <a:p>
          <a:endParaRPr lang="pt-BR"/>
        </a:p>
      </dgm:t>
    </dgm:pt>
    <dgm:pt modelId="{3D8E7188-4E8E-4530-9C6B-600AC7FA929F}" type="pres">
      <dgm:prSet presAssocID="{18567C1F-415E-4611-8620-0ED1BCB34A6D}" presName="accent_2" presStyleCnt="0"/>
      <dgm:spPr/>
    </dgm:pt>
    <dgm:pt modelId="{9EF4964C-42AB-4828-969E-1478458EC16D}" type="pres">
      <dgm:prSet presAssocID="{18567C1F-415E-4611-8620-0ED1BCB34A6D}" presName="accentRepeatNode" presStyleLbl="solidFgAcc1" presStyleIdx="1" presStyleCnt="4"/>
      <dgm:spPr/>
    </dgm:pt>
    <dgm:pt modelId="{9F931775-6227-4BBD-B20A-92C46579A71E}" type="pres">
      <dgm:prSet presAssocID="{82CAB9C9-F637-4BF2-9966-6CF3024073C4}" presName="text_3" presStyleLbl="node1" presStyleIdx="2" presStyleCnt="4">
        <dgm:presLayoutVars>
          <dgm:bulletEnabled val="1"/>
        </dgm:presLayoutVars>
      </dgm:prSet>
      <dgm:spPr/>
      <dgm:t>
        <a:bodyPr/>
        <a:lstStyle/>
        <a:p>
          <a:endParaRPr lang="pt-BR"/>
        </a:p>
      </dgm:t>
    </dgm:pt>
    <dgm:pt modelId="{B2BD85DF-F269-4DBE-92C6-A3055B00667C}" type="pres">
      <dgm:prSet presAssocID="{82CAB9C9-F637-4BF2-9966-6CF3024073C4}" presName="accent_3" presStyleCnt="0"/>
      <dgm:spPr/>
    </dgm:pt>
    <dgm:pt modelId="{ACC99191-5B1C-474C-9C31-0FAE3AF5399E}" type="pres">
      <dgm:prSet presAssocID="{82CAB9C9-F637-4BF2-9966-6CF3024073C4}" presName="accentRepeatNode" presStyleLbl="solidFgAcc1" presStyleIdx="2" presStyleCnt="4"/>
      <dgm:spPr/>
    </dgm:pt>
    <dgm:pt modelId="{F1CAD588-83E9-4C18-92E7-34751D773B13}" type="pres">
      <dgm:prSet presAssocID="{6C2B8160-3D5D-49DD-9A19-3398961C1E2F}" presName="text_4" presStyleLbl="node1" presStyleIdx="3" presStyleCnt="4">
        <dgm:presLayoutVars>
          <dgm:bulletEnabled val="1"/>
        </dgm:presLayoutVars>
      </dgm:prSet>
      <dgm:spPr/>
      <dgm:t>
        <a:bodyPr/>
        <a:lstStyle/>
        <a:p>
          <a:endParaRPr lang="pt-BR"/>
        </a:p>
      </dgm:t>
    </dgm:pt>
    <dgm:pt modelId="{BE96B75D-080A-4A76-956B-876FC017923E}" type="pres">
      <dgm:prSet presAssocID="{6C2B8160-3D5D-49DD-9A19-3398961C1E2F}" presName="accent_4" presStyleCnt="0"/>
      <dgm:spPr/>
    </dgm:pt>
    <dgm:pt modelId="{09410C76-8F29-47EE-9784-7F3ECD94CDA5}" type="pres">
      <dgm:prSet presAssocID="{6C2B8160-3D5D-49DD-9A19-3398961C1E2F}" presName="accentRepeatNode" presStyleLbl="solidFgAcc1" presStyleIdx="3" presStyleCnt="4"/>
      <dgm:spPr/>
    </dgm:pt>
  </dgm:ptLst>
  <dgm:cxnLst>
    <dgm:cxn modelId="{2C408A9F-78E4-4244-995A-57A95B2E2CB3}" type="presOf" srcId="{6C2B8160-3D5D-49DD-9A19-3398961C1E2F}" destId="{F1CAD588-83E9-4C18-92E7-34751D773B13}" srcOrd="0" destOrd="0" presId="urn:microsoft.com/office/officeart/2008/layout/VerticalCurvedList"/>
    <dgm:cxn modelId="{4E678794-AA70-44A5-B1C9-8E9E8D76E9CE}" type="presOf" srcId="{A11DA67F-CFEE-4446-A08D-2BC7B8CFB354}" destId="{B7E90035-2D47-4443-9177-AB0D4645FDED}" srcOrd="0" destOrd="0" presId="urn:microsoft.com/office/officeart/2008/layout/VerticalCurvedList"/>
    <dgm:cxn modelId="{56CD5945-2035-43CF-AB91-B2DD2C1B841E}" type="presOf" srcId="{F228BBE9-EFD2-465D-A3C5-1A8FBC032553}" destId="{ECB009DA-A02F-45FE-9FE3-574C6E1A07E8}" srcOrd="0" destOrd="0" presId="urn:microsoft.com/office/officeart/2008/layout/VerticalCurvedList"/>
    <dgm:cxn modelId="{80003B0D-9FD7-4F97-88C2-FD3F21EC451D}" type="presOf" srcId="{82CAB9C9-F637-4BF2-9966-6CF3024073C4}" destId="{9F931775-6227-4BBD-B20A-92C46579A71E}" srcOrd="0" destOrd="0" presId="urn:microsoft.com/office/officeart/2008/layout/VerticalCurvedList"/>
    <dgm:cxn modelId="{FE338F5F-71BD-4BFE-A657-BCCFB2F03FF7}" srcId="{F228BBE9-EFD2-465D-A3C5-1A8FBC032553}" destId="{6C2B8160-3D5D-49DD-9A19-3398961C1E2F}" srcOrd="3" destOrd="0" parTransId="{BB752F08-F19C-4444-A4E4-1E9FDC442DA6}" sibTransId="{286CDE04-E44D-4BC9-ABF2-548482F993DA}"/>
    <dgm:cxn modelId="{0C0A23EE-B29C-4B2F-AD52-871F67FFD159}" type="presOf" srcId="{18567C1F-415E-4611-8620-0ED1BCB34A6D}" destId="{E7BECC8D-2101-451D-B9FF-F549B526827E}" srcOrd="0" destOrd="0" presId="urn:microsoft.com/office/officeart/2008/layout/VerticalCurvedList"/>
    <dgm:cxn modelId="{18D3842C-5CEF-4AE2-A81B-568F2C200FE6}" srcId="{F228BBE9-EFD2-465D-A3C5-1A8FBC032553}" destId="{82CAB9C9-F637-4BF2-9966-6CF3024073C4}" srcOrd="2" destOrd="0" parTransId="{D0DAA59C-5535-4DDF-BD16-E2D852D8C87E}" sibTransId="{C6EA0FD0-F610-4AD9-941D-BFBC5D0F16AC}"/>
    <dgm:cxn modelId="{ADA19FB0-902F-46DD-9A6C-DCE38E01E2DC}" srcId="{F228BBE9-EFD2-465D-A3C5-1A8FBC032553}" destId="{28D9C4FB-A5C5-450E-9509-CEBF10D66A98}" srcOrd="0" destOrd="0" parTransId="{1E53F257-D5CB-43ED-8730-21A83BF6A314}" sibTransId="{A11DA67F-CFEE-4446-A08D-2BC7B8CFB354}"/>
    <dgm:cxn modelId="{6DD826BA-B0F2-44F2-B47C-E8902B983524}" srcId="{F228BBE9-EFD2-465D-A3C5-1A8FBC032553}" destId="{18567C1F-415E-4611-8620-0ED1BCB34A6D}" srcOrd="1" destOrd="0" parTransId="{EBEADCB1-B799-4053-998B-6B52750802D9}" sibTransId="{122E62EC-F5F9-4D35-9EFA-EC880CC87087}"/>
    <dgm:cxn modelId="{C59C8AF8-7CB8-471C-8177-DFC16B51C0FC}" type="presOf" srcId="{28D9C4FB-A5C5-450E-9509-CEBF10D66A98}" destId="{0FF06F0A-FA46-407F-BD9C-0BB367B56593}" srcOrd="0" destOrd="0" presId="urn:microsoft.com/office/officeart/2008/layout/VerticalCurvedList"/>
    <dgm:cxn modelId="{A05751B9-AF91-47A6-9997-6C248BC553CA}" type="presParOf" srcId="{ECB009DA-A02F-45FE-9FE3-574C6E1A07E8}" destId="{6CE03124-8924-4EF5-AEAC-DED8635C63DD}" srcOrd="0" destOrd="0" presId="urn:microsoft.com/office/officeart/2008/layout/VerticalCurvedList"/>
    <dgm:cxn modelId="{806B098E-F048-4B20-8670-178739E64748}" type="presParOf" srcId="{6CE03124-8924-4EF5-AEAC-DED8635C63DD}" destId="{3B69E7B5-AACA-4186-9BD0-0FC7645507FD}" srcOrd="0" destOrd="0" presId="urn:microsoft.com/office/officeart/2008/layout/VerticalCurvedList"/>
    <dgm:cxn modelId="{497176EA-AD84-4A85-BDA2-863D165A9CBF}" type="presParOf" srcId="{3B69E7B5-AACA-4186-9BD0-0FC7645507FD}" destId="{A35D62A2-D02A-462E-A477-5C427B4AB0B8}" srcOrd="0" destOrd="0" presId="urn:microsoft.com/office/officeart/2008/layout/VerticalCurvedList"/>
    <dgm:cxn modelId="{744E13A4-3F2F-4209-B8FB-D93D8FAF71E8}" type="presParOf" srcId="{3B69E7B5-AACA-4186-9BD0-0FC7645507FD}" destId="{B7E90035-2D47-4443-9177-AB0D4645FDED}" srcOrd="1" destOrd="0" presId="urn:microsoft.com/office/officeart/2008/layout/VerticalCurvedList"/>
    <dgm:cxn modelId="{CB8B621F-6B43-4E2E-854D-4EDC6B67B5BF}" type="presParOf" srcId="{3B69E7B5-AACA-4186-9BD0-0FC7645507FD}" destId="{90493A2F-105B-468E-802C-595BBADCAEC4}" srcOrd="2" destOrd="0" presId="urn:microsoft.com/office/officeart/2008/layout/VerticalCurvedList"/>
    <dgm:cxn modelId="{2A3C8D9D-0BE2-41FD-B4DE-6F57134D790E}" type="presParOf" srcId="{3B69E7B5-AACA-4186-9BD0-0FC7645507FD}" destId="{7E7E10E9-F6EB-4228-9C4F-E5C3E0848319}" srcOrd="3" destOrd="0" presId="urn:microsoft.com/office/officeart/2008/layout/VerticalCurvedList"/>
    <dgm:cxn modelId="{D5E692EF-B0E0-470E-A24D-7D06F90FC383}" type="presParOf" srcId="{6CE03124-8924-4EF5-AEAC-DED8635C63DD}" destId="{0FF06F0A-FA46-407F-BD9C-0BB367B56593}" srcOrd="1" destOrd="0" presId="urn:microsoft.com/office/officeart/2008/layout/VerticalCurvedList"/>
    <dgm:cxn modelId="{0076538F-FC99-424B-999B-E4D339C6F33E}" type="presParOf" srcId="{6CE03124-8924-4EF5-AEAC-DED8635C63DD}" destId="{4D48F7AF-58C9-41EC-A655-A1CB0BDB43A7}" srcOrd="2" destOrd="0" presId="urn:microsoft.com/office/officeart/2008/layout/VerticalCurvedList"/>
    <dgm:cxn modelId="{5847D50F-4169-4D08-8CD8-264F6281FE13}" type="presParOf" srcId="{4D48F7AF-58C9-41EC-A655-A1CB0BDB43A7}" destId="{C8E3E05D-8300-49C5-89BF-794B1DCE25C7}" srcOrd="0" destOrd="0" presId="urn:microsoft.com/office/officeart/2008/layout/VerticalCurvedList"/>
    <dgm:cxn modelId="{AA64E6E6-1487-44A4-8873-C105FA2D86CB}" type="presParOf" srcId="{6CE03124-8924-4EF5-AEAC-DED8635C63DD}" destId="{E7BECC8D-2101-451D-B9FF-F549B526827E}" srcOrd="3" destOrd="0" presId="urn:microsoft.com/office/officeart/2008/layout/VerticalCurvedList"/>
    <dgm:cxn modelId="{39B23D49-5861-4B15-BD98-309D2E81F024}" type="presParOf" srcId="{6CE03124-8924-4EF5-AEAC-DED8635C63DD}" destId="{3D8E7188-4E8E-4530-9C6B-600AC7FA929F}" srcOrd="4" destOrd="0" presId="urn:microsoft.com/office/officeart/2008/layout/VerticalCurvedList"/>
    <dgm:cxn modelId="{26EE2197-F2BF-418C-A4C8-7730209C1C5B}" type="presParOf" srcId="{3D8E7188-4E8E-4530-9C6B-600AC7FA929F}" destId="{9EF4964C-42AB-4828-969E-1478458EC16D}" srcOrd="0" destOrd="0" presId="urn:microsoft.com/office/officeart/2008/layout/VerticalCurvedList"/>
    <dgm:cxn modelId="{F2AEE002-444A-4351-B601-15A07994D2B2}" type="presParOf" srcId="{6CE03124-8924-4EF5-AEAC-DED8635C63DD}" destId="{9F931775-6227-4BBD-B20A-92C46579A71E}" srcOrd="5" destOrd="0" presId="urn:microsoft.com/office/officeart/2008/layout/VerticalCurvedList"/>
    <dgm:cxn modelId="{1D5D6891-C341-4436-BD61-7F9E682750A2}" type="presParOf" srcId="{6CE03124-8924-4EF5-AEAC-DED8635C63DD}" destId="{B2BD85DF-F269-4DBE-92C6-A3055B00667C}" srcOrd="6" destOrd="0" presId="urn:microsoft.com/office/officeart/2008/layout/VerticalCurvedList"/>
    <dgm:cxn modelId="{B637F428-22CE-437E-9679-EB37ED7800A6}" type="presParOf" srcId="{B2BD85DF-F269-4DBE-92C6-A3055B00667C}" destId="{ACC99191-5B1C-474C-9C31-0FAE3AF5399E}" srcOrd="0" destOrd="0" presId="urn:microsoft.com/office/officeart/2008/layout/VerticalCurvedList"/>
    <dgm:cxn modelId="{81E16605-FA8B-4A73-8B2F-06FE3DC18747}" type="presParOf" srcId="{6CE03124-8924-4EF5-AEAC-DED8635C63DD}" destId="{F1CAD588-83E9-4C18-92E7-34751D773B13}" srcOrd="7" destOrd="0" presId="urn:microsoft.com/office/officeart/2008/layout/VerticalCurvedList"/>
    <dgm:cxn modelId="{BCB5B5B8-3F91-4C36-A115-A19F8D7DF2FA}" type="presParOf" srcId="{6CE03124-8924-4EF5-AEAC-DED8635C63DD}" destId="{BE96B75D-080A-4A76-956B-876FC017923E}" srcOrd="8" destOrd="0" presId="urn:microsoft.com/office/officeart/2008/layout/VerticalCurvedList"/>
    <dgm:cxn modelId="{97513AC7-8103-4862-B102-B153CFD33D0B}" type="presParOf" srcId="{BE96B75D-080A-4A76-956B-876FC017923E}" destId="{09410C76-8F29-47EE-9784-7F3ECD94CDA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E90035-2D47-4443-9177-AB0D4645FDED}">
      <dsp:nvSpPr>
        <dsp:cNvPr id="0" name=""/>
        <dsp:cNvSpPr/>
      </dsp:nvSpPr>
      <dsp:spPr>
        <a:xfrm>
          <a:off x="-8766188" y="-1338640"/>
          <a:ext cx="10428676" cy="10428676"/>
        </a:xfrm>
        <a:prstGeom prst="blockArc">
          <a:avLst>
            <a:gd name="adj1" fmla="val 18900000"/>
            <a:gd name="adj2" fmla="val 2700000"/>
            <a:gd name="adj3" fmla="val 207"/>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FF06F0A-FA46-407F-BD9C-0BB367B56593}">
      <dsp:nvSpPr>
        <dsp:cNvPr id="0" name=""/>
        <dsp:cNvSpPr/>
      </dsp:nvSpPr>
      <dsp:spPr>
        <a:xfrm>
          <a:off x="869451" y="595927"/>
          <a:ext cx="13944051" cy="1192474"/>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46527" tIns="55880" rIns="55880" bIns="55880" numCol="1" spcCol="1270" anchor="ctr" anchorCtr="0">
          <a:noAutofit/>
        </a:bodyPr>
        <a:lstStyle/>
        <a:p>
          <a:pPr lvl="0" algn="l" defTabSz="977900">
            <a:lnSpc>
              <a:spcPct val="90000"/>
            </a:lnSpc>
            <a:spcBef>
              <a:spcPct val="0"/>
            </a:spcBef>
            <a:spcAft>
              <a:spcPct val="35000"/>
            </a:spcAft>
          </a:pPr>
          <a:r>
            <a:rPr lang="pt-BR" sz="2200" kern="1200" dirty="0" smtClean="0"/>
            <a:t>Programa </a:t>
          </a:r>
          <a:r>
            <a:rPr lang="pt-BR" sz="2200" kern="1200" dirty="0" smtClean="0"/>
            <a:t>prepara o conteúdo e os anexos e realiza a chamada para o envio de e-mail.</a:t>
          </a:r>
          <a:endParaRPr lang="pt-BR" sz="2200" kern="1200" dirty="0"/>
        </a:p>
      </dsp:txBody>
      <dsp:txXfrm>
        <a:off x="869451" y="595927"/>
        <a:ext cx="13944051" cy="1192474"/>
      </dsp:txXfrm>
    </dsp:sp>
    <dsp:sp modelId="{C8E3E05D-8300-49C5-89BF-794B1DCE25C7}">
      <dsp:nvSpPr>
        <dsp:cNvPr id="0" name=""/>
        <dsp:cNvSpPr/>
      </dsp:nvSpPr>
      <dsp:spPr>
        <a:xfrm>
          <a:off x="124155" y="446867"/>
          <a:ext cx="1490593" cy="1490593"/>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7BECC8D-2101-451D-B9FF-F549B526827E}">
      <dsp:nvSpPr>
        <dsp:cNvPr id="0" name=""/>
        <dsp:cNvSpPr/>
      </dsp:nvSpPr>
      <dsp:spPr>
        <a:xfrm>
          <a:off x="1553125" y="2384949"/>
          <a:ext cx="13260378" cy="1192474"/>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46527" tIns="55880" rIns="55880" bIns="55880" numCol="1" spcCol="1270" anchor="ctr" anchorCtr="0">
          <a:noAutofit/>
        </a:bodyPr>
        <a:lstStyle/>
        <a:p>
          <a:pPr lvl="0" algn="l" defTabSz="977900">
            <a:lnSpc>
              <a:spcPct val="90000"/>
            </a:lnSpc>
            <a:spcBef>
              <a:spcPct val="0"/>
            </a:spcBef>
            <a:spcAft>
              <a:spcPct val="35000"/>
            </a:spcAft>
          </a:pPr>
          <a:r>
            <a:rPr lang="pt-BR" sz="2200" kern="1200" dirty="0" smtClean="0"/>
            <a:t>DTS.MS</a:t>
          </a:r>
          <a:r>
            <a:rPr lang="pt-BR" sz="2200" kern="1200" dirty="0" smtClean="0"/>
            <a:t>: recebe a solicitação contendo </a:t>
          </a:r>
          <a:r>
            <a:rPr lang="pt-BR" sz="2200" kern="1200" dirty="0" smtClean="0"/>
            <a:t>o conteúdo, anexos, destinatários e etc.</a:t>
          </a:r>
          <a:endParaRPr lang="pt-BR" sz="2200" kern="1200" dirty="0"/>
        </a:p>
      </dsp:txBody>
      <dsp:txXfrm>
        <a:off x="1553125" y="2384949"/>
        <a:ext cx="13260378" cy="1192474"/>
      </dsp:txXfrm>
    </dsp:sp>
    <dsp:sp modelId="{9EF4964C-42AB-4828-969E-1478458EC16D}">
      <dsp:nvSpPr>
        <dsp:cNvPr id="0" name=""/>
        <dsp:cNvSpPr/>
      </dsp:nvSpPr>
      <dsp:spPr>
        <a:xfrm>
          <a:off x="807828" y="2235890"/>
          <a:ext cx="1490593" cy="1490593"/>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F931775-6227-4BBD-B20A-92C46579A71E}">
      <dsp:nvSpPr>
        <dsp:cNvPr id="0" name=""/>
        <dsp:cNvSpPr/>
      </dsp:nvSpPr>
      <dsp:spPr>
        <a:xfrm>
          <a:off x="1553125" y="4173971"/>
          <a:ext cx="13260378" cy="1192474"/>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46527" tIns="55880" rIns="55880" bIns="55880" numCol="1" spcCol="1270" anchor="ctr" anchorCtr="0">
          <a:noAutofit/>
        </a:bodyPr>
        <a:lstStyle/>
        <a:p>
          <a:pPr lvl="0" algn="l" defTabSz="977900">
            <a:lnSpc>
              <a:spcPct val="90000"/>
            </a:lnSpc>
            <a:spcBef>
              <a:spcPct val="0"/>
            </a:spcBef>
            <a:spcAft>
              <a:spcPct val="35000"/>
            </a:spcAft>
          </a:pPr>
          <a:r>
            <a:rPr lang="pt-BR" sz="2200" kern="1200" dirty="0" smtClean="0"/>
            <a:t>DTS.MS</a:t>
          </a:r>
          <a:r>
            <a:rPr lang="pt-BR" sz="2200" kern="1200" dirty="0" smtClean="0"/>
            <a:t>: verifica </a:t>
          </a:r>
          <a:r>
            <a:rPr lang="pt-BR" sz="2200" kern="1200" dirty="0" smtClean="0"/>
            <a:t>se a conta e o serviço SMTP estão configurados; em seguida prepara o e-mail com a lista de destinatários e realiza o envio do e-mail.</a:t>
          </a:r>
          <a:endParaRPr lang="pt-BR" sz="2200" kern="1200" dirty="0"/>
        </a:p>
      </dsp:txBody>
      <dsp:txXfrm>
        <a:off x="1553125" y="4173971"/>
        <a:ext cx="13260378" cy="1192474"/>
      </dsp:txXfrm>
    </dsp:sp>
    <dsp:sp modelId="{ACC99191-5B1C-474C-9C31-0FAE3AF5399E}">
      <dsp:nvSpPr>
        <dsp:cNvPr id="0" name=""/>
        <dsp:cNvSpPr/>
      </dsp:nvSpPr>
      <dsp:spPr>
        <a:xfrm>
          <a:off x="807828" y="4024912"/>
          <a:ext cx="1490593" cy="1490593"/>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1CAD588-83E9-4C18-92E7-34751D773B13}">
      <dsp:nvSpPr>
        <dsp:cNvPr id="0" name=""/>
        <dsp:cNvSpPr/>
      </dsp:nvSpPr>
      <dsp:spPr>
        <a:xfrm>
          <a:off x="869451" y="5962993"/>
          <a:ext cx="13944051" cy="1192474"/>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46527" tIns="55880" rIns="55880" bIns="55880" numCol="1" spcCol="1270" anchor="ctr" anchorCtr="0">
          <a:noAutofit/>
        </a:bodyPr>
        <a:lstStyle/>
        <a:p>
          <a:pPr lvl="0" algn="l" defTabSz="977900">
            <a:lnSpc>
              <a:spcPct val="90000"/>
            </a:lnSpc>
            <a:spcBef>
              <a:spcPct val="0"/>
            </a:spcBef>
            <a:spcAft>
              <a:spcPct val="35000"/>
            </a:spcAft>
          </a:pPr>
          <a:r>
            <a:rPr lang="pt-BR" sz="2200" kern="1200" dirty="0" smtClean="0"/>
            <a:t>DTS.MS</a:t>
          </a:r>
          <a:r>
            <a:rPr lang="pt-BR" sz="2200" kern="1200" dirty="0" smtClean="0"/>
            <a:t>: devolve </a:t>
          </a:r>
          <a:r>
            <a:rPr lang="pt-BR" sz="2200" kern="1200" dirty="0" smtClean="0"/>
            <a:t>uma mensagem confirmando a tentativa de envio.</a:t>
          </a:r>
          <a:endParaRPr lang="pt-BR" sz="2200" kern="1200" dirty="0"/>
        </a:p>
      </dsp:txBody>
      <dsp:txXfrm>
        <a:off x="869451" y="5962993"/>
        <a:ext cx="13944051" cy="1192474"/>
      </dsp:txXfrm>
    </dsp:sp>
    <dsp:sp modelId="{09410C76-8F29-47EE-9784-7F3ECD94CDA5}">
      <dsp:nvSpPr>
        <dsp:cNvPr id="0" name=""/>
        <dsp:cNvSpPr/>
      </dsp:nvSpPr>
      <dsp:spPr>
        <a:xfrm>
          <a:off x="124155" y="5813934"/>
          <a:ext cx="1490593" cy="1490593"/>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A62EBD-B9F3-BB47-B2F2-14A47F64F7DA}" type="datetimeFigureOut">
              <a:rPr lang="en-US" smtClean="0"/>
              <a:pPr/>
              <a:t>9/8/2016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264C627-9AD9-DF4D-BC02-9FC6BFA1C46C}" type="slidenum">
              <a:rPr lang="en-US" smtClean="0"/>
              <a:pPr/>
              <a:t>‹nº›</a:t>
            </a:fld>
            <a:endParaRPr lang="en-US"/>
          </a:p>
        </p:txBody>
      </p:sp>
    </p:spTree>
    <p:extLst>
      <p:ext uri="{BB962C8B-B14F-4D97-AF65-F5344CB8AC3E}">
        <p14:creationId xmlns:p14="http://schemas.microsoft.com/office/powerpoint/2010/main" val="24275663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B48471-3ADC-0549-A149-2366DEF02ADD}" type="datetimeFigureOut">
              <a:rPr lang="en-US" smtClean="0"/>
              <a:pPr/>
              <a:t>9/8/2016</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Click to edit Master text styles</a:t>
            </a:r>
          </a:p>
          <a:p>
            <a:pPr lvl="1"/>
            <a:r>
              <a:rPr lang="pt-BR" smtClean="0"/>
              <a:t>Second level</a:t>
            </a:r>
          </a:p>
          <a:p>
            <a:pPr lvl="2"/>
            <a:r>
              <a:rPr lang="pt-BR" smtClean="0"/>
              <a:t>Third level</a:t>
            </a:r>
          </a:p>
          <a:p>
            <a:pPr lvl="3"/>
            <a:r>
              <a:rPr lang="pt-BR" smtClean="0"/>
              <a:t>Fourth level</a:t>
            </a:r>
          </a:p>
          <a:p>
            <a:pPr lvl="4"/>
            <a:r>
              <a:rPr lang="pt-BR"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394297-7149-3F48-AC8D-4200D8F84BCD}" type="slidenum">
              <a:rPr lang="en-US" smtClean="0"/>
              <a:pPr/>
              <a:t>‹nº›</a:t>
            </a:fld>
            <a:endParaRPr lang="en-US"/>
          </a:p>
        </p:txBody>
      </p:sp>
    </p:spTree>
    <p:extLst>
      <p:ext uri="{BB962C8B-B14F-4D97-AF65-F5344CB8AC3E}">
        <p14:creationId xmlns:p14="http://schemas.microsoft.com/office/powerpoint/2010/main" val="2738068618"/>
      </p:ext>
    </p:extLst>
  </p:cSld>
  <p:clrMap bg1="lt1" tx1="dk1" bg2="lt2" tx2="dk2" accent1="accent1" accent2="accent2" accent3="accent3" accent4="accent4" accent5="accent5" accent6="accent6" hlink="hlink" folHlink="folHlink"/>
  <p:hf hdr="0" ftr="0" dt="0"/>
  <p:notesStyle>
    <a:lvl1pPr marL="0" algn="l" defTabSz="725531" rtl="0" eaLnBrk="1" latinLnBrk="0" hangingPunct="1">
      <a:defRPr sz="1900" kern="1200">
        <a:solidFill>
          <a:schemeClr val="tx1"/>
        </a:solidFill>
        <a:latin typeface="+mn-lt"/>
        <a:ea typeface="+mn-ea"/>
        <a:cs typeface="+mn-cs"/>
      </a:defRPr>
    </a:lvl1pPr>
    <a:lvl2pPr marL="725531" algn="l" defTabSz="725531" rtl="0" eaLnBrk="1" latinLnBrk="0" hangingPunct="1">
      <a:defRPr sz="1900" kern="1200">
        <a:solidFill>
          <a:schemeClr val="tx1"/>
        </a:solidFill>
        <a:latin typeface="+mn-lt"/>
        <a:ea typeface="+mn-ea"/>
        <a:cs typeface="+mn-cs"/>
      </a:defRPr>
    </a:lvl2pPr>
    <a:lvl3pPr marL="1451061" algn="l" defTabSz="725531" rtl="0" eaLnBrk="1" latinLnBrk="0" hangingPunct="1">
      <a:defRPr sz="1900" kern="1200">
        <a:solidFill>
          <a:schemeClr val="tx1"/>
        </a:solidFill>
        <a:latin typeface="+mn-lt"/>
        <a:ea typeface="+mn-ea"/>
        <a:cs typeface="+mn-cs"/>
      </a:defRPr>
    </a:lvl3pPr>
    <a:lvl4pPr marL="2176592" algn="l" defTabSz="725531" rtl="0" eaLnBrk="1" latinLnBrk="0" hangingPunct="1">
      <a:defRPr sz="1900" kern="1200">
        <a:solidFill>
          <a:schemeClr val="tx1"/>
        </a:solidFill>
        <a:latin typeface="+mn-lt"/>
        <a:ea typeface="+mn-ea"/>
        <a:cs typeface="+mn-cs"/>
      </a:defRPr>
    </a:lvl4pPr>
    <a:lvl5pPr marL="2902123" algn="l" defTabSz="725531" rtl="0" eaLnBrk="1" latinLnBrk="0" hangingPunct="1">
      <a:defRPr sz="1900" kern="1200">
        <a:solidFill>
          <a:schemeClr val="tx1"/>
        </a:solidFill>
        <a:latin typeface="+mn-lt"/>
        <a:ea typeface="+mn-ea"/>
        <a:cs typeface="+mn-cs"/>
      </a:defRPr>
    </a:lvl5pPr>
    <a:lvl6pPr marL="3627653" algn="l" defTabSz="725531" rtl="0" eaLnBrk="1" latinLnBrk="0" hangingPunct="1">
      <a:defRPr sz="1900" kern="1200">
        <a:solidFill>
          <a:schemeClr val="tx1"/>
        </a:solidFill>
        <a:latin typeface="+mn-lt"/>
        <a:ea typeface="+mn-ea"/>
        <a:cs typeface="+mn-cs"/>
      </a:defRPr>
    </a:lvl6pPr>
    <a:lvl7pPr marL="4353184" algn="l" defTabSz="725531" rtl="0" eaLnBrk="1" latinLnBrk="0" hangingPunct="1">
      <a:defRPr sz="1900" kern="1200">
        <a:solidFill>
          <a:schemeClr val="tx1"/>
        </a:solidFill>
        <a:latin typeface="+mn-lt"/>
        <a:ea typeface="+mn-ea"/>
        <a:cs typeface="+mn-cs"/>
      </a:defRPr>
    </a:lvl7pPr>
    <a:lvl8pPr marL="5078715" algn="l" defTabSz="725531" rtl="0" eaLnBrk="1" latinLnBrk="0" hangingPunct="1">
      <a:defRPr sz="1900" kern="1200">
        <a:solidFill>
          <a:schemeClr val="tx1"/>
        </a:solidFill>
        <a:latin typeface="+mn-lt"/>
        <a:ea typeface="+mn-ea"/>
        <a:cs typeface="+mn-cs"/>
      </a:defRPr>
    </a:lvl8pPr>
    <a:lvl9pPr marL="5804245" algn="l" defTabSz="725531" rtl="0" eaLnBrk="1" latinLnBrk="0" hangingPunct="1">
      <a:defRPr sz="1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 Id="rId4"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e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e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e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eg"/><Relationship Id="rId1" Type="http://schemas.openxmlformats.org/officeDocument/2006/relationships/slideMaster" Target="../slideMasters/slideMaster4.xml"/><Relationship Id="rId4" Type="http://schemas.openxmlformats.org/officeDocument/2006/relationships/image" Target="../media/image10.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6.jpe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6.jpe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6.jpe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6.jpeg"/><Relationship Id="rId1" Type="http://schemas.openxmlformats.org/officeDocument/2006/relationships/slideMaster" Target="../slideMasters/slideMaster5.xml"/><Relationship Id="rId4" Type="http://schemas.openxmlformats.org/officeDocument/2006/relationships/image" Target="../media/image10.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jpeg"/><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jpeg"/><Relationship Id="rId1" Type="http://schemas.openxmlformats.org/officeDocument/2006/relationships/slideMaster" Target="../slideMasters/slideMaster6.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jpeg"/><Relationship Id="rId1" Type="http://schemas.openxmlformats.org/officeDocument/2006/relationships/slideMaster" Target="../slideMasters/slideMaster6.xml"/><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jpeg"/><Relationship Id="rId1" Type="http://schemas.openxmlformats.org/officeDocument/2006/relationships/slideMaster" Target="../slideMasters/slideMaster6.xml"/><Relationship Id="rId4" Type="http://schemas.openxmlformats.org/officeDocument/2006/relationships/image" Target="../media/image10.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 Id="rId4" Type="http://schemas.openxmlformats.org/officeDocument/2006/relationships/image" Target="../media/image12.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 Id="rId4"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 Id="rId4" Type="http://schemas.openxmlformats.org/officeDocument/2006/relationships/image" Target="../media/image1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 Id="rId4" Type="http://schemas.openxmlformats.org/officeDocument/2006/relationships/image" Target="../media/image12.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 Id="rId4" Type="http://schemas.openxmlformats.org/officeDocument/2006/relationships/image" Target="../media/image1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7.xml"/><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8.xml"/><Relationship Id="rId4" Type="http://schemas.openxmlformats.org/officeDocument/2006/relationships/image" Target="../media/image12.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8.xml"/><Relationship Id="rId4" Type="http://schemas.openxmlformats.org/officeDocument/2006/relationships/image" Target="../media/image13.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8.xml"/><Relationship Id="rId4" Type="http://schemas.openxmlformats.org/officeDocument/2006/relationships/image" Target="../media/image14.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8.xml"/><Relationship Id="rId4" Type="http://schemas.openxmlformats.org/officeDocument/2006/relationships/image" Target="../media/image12.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8.xml"/><Relationship Id="rId4" Type="http://schemas.openxmlformats.org/officeDocument/2006/relationships/image" Target="../media/image13.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jpeg"/><Relationship Id="rId1" Type="http://schemas.openxmlformats.org/officeDocument/2006/relationships/slideMaster" Target="../slideMasters/slideMaster8.xml"/><Relationship Id="rId4" Type="http://schemas.openxmlformats.org/officeDocument/2006/relationships/image" Target="../media/image14.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eg"/><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eg"/><Relationship Id="rId1" Type="http://schemas.openxmlformats.org/officeDocument/2006/relationships/slideMaster" Target="../slideMasters/slideMaster9.xml"/><Relationship Id="rId4" Type="http://schemas.openxmlformats.org/officeDocument/2006/relationships/image" Target="../media/image12.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eg"/><Relationship Id="rId1" Type="http://schemas.openxmlformats.org/officeDocument/2006/relationships/slideMaster" Target="../slideMasters/slideMaster9.xml"/><Relationship Id="rId4" Type="http://schemas.openxmlformats.org/officeDocument/2006/relationships/image" Target="../media/image13.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eg"/><Relationship Id="rId1" Type="http://schemas.openxmlformats.org/officeDocument/2006/relationships/slideMaster" Target="../slideMasters/slideMaster9.xml"/><Relationship Id="rId4" Type="http://schemas.openxmlformats.org/officeDocument/2006/relationships/image" Target="../media/image14.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eg"/><Relationship Id="rId1" Type="http://schemas.openxmlformats.org/officeDocument/2006/relationships/slideMaster" Target="../slideMasters/slideMaster9.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eg"/><Relationship Id="rId1" Type="http://schemas.openxmlformats.org/officeDocument/2006/relationships/slideMaster" Target="../slideMasters/slideMaster9.xml"/><Relationship Id="rId4" Type="http://schemas.openxmlformats.org/officeDocument/2006/relationships/image" Target="../media/image12.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eg"/><Relationship Id="rId1" Type="http://schemas.openxmlformats.org/officeDocument/2006/relationships/slideMaster" Target="../slideMasters/slideMaster9.xml"/><Relationship Id="rId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eg"/><Relationship Id="rId1" Type="http://schemas.openxmlformats.org/officeDocument/2006/relationships/slideMaster" Target="../slideMasters/slideMaster9.xml"/><Relationship Id="rId4" Type="http://schemas.openxmlformats.org/officeDocument/2006/relationships/image" Target="../media/image14.png"/></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slideMaster" Target="../slideMasters/slideMaster10.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jpeg"/><Relationship Id="rId1" Type="http://schemas.openxmlformats.org/officeDocument/2006/relationships/slideMaster" Target="../slideMasters/slideMaster10.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eg"/><Relationship Id="rId1" Type="http://schemas.openxmlformats.org/officeDocument/2006/relationships/slideMaster" Target="../slideMasters/slideMaster10.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apa">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Text Placeholder 2"/>
          <p:cNvSpPr>
            <a:spLocks noGrp="1"/>
          </p:cNvSpPr>
          <p:nvPr>
            <p:ph type="body" idx="14" hasCustomPrompt="1"/>
          </p:nvPr>
        </p:nvSpPr>
        <p:spPr>
          <a:xfrm>
            <a:off x="1860129" y="1744394"/>
            <a:ext cx="12457383" cy="3404381"/>
          </a:xfrm>
          <a:prstGeom prst="rect">
            <a:avLst/>
          </a:prstGeom>
        </p:spPr>
        <p:txBody>
          <a:bodyPr lIns="91382" tIns="45691" rIns="91382" bIns="45691" anchor="ctr" anchorCtr="0"/>
          <a:lstStyle>
            <a:lvl1pPr marL="0" marR="0" indent="0" algn="ctr" defTabSz="725032" rtl="0" eaLnBrk="0" fontAlgn="base" latinLnBrk="0" hangingPunct="0">
              <a:lnSpc>
                <a:spcPct val="100000"/>
              </a:lnSpc>
              <a:spcBef>
                <a:spcPct val="20000"/>
              </a:spcBef>
              <a:spcAft>
                <a:spcPct val="0"/>
              </a:spcAft>
              <a:buClrTx/>
              <a:buSzTx/>
              <a:buFont typeface="Arial" pitchFamily="34" charset="0"/>
              <a:buNone/>
              <a:tabLst/>
              <a:defRPr lang="pt-BR" sz="7200" b="1"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marL="0" marR="0" lvl="0" indent="0" algn="ctr" defTabSz="725032" rtl="0" eaLnBrk="0" fontAlgn="base" latinLnBrk="0" hangingPunct="0">
              <a:lnSpc>
                <a:spcPct val="100000"/>
              </a:lnSpc>
              <a:spcBef>
                <a:spcPct val="20000"/>
              </a:spcBef>
              <a:spcAft>
                <a:spcPct val="0"/>
              </a:spcAft>
              <a:buClrTx/>
              <a:buSzTx/>
              <a:buFont typeface="Arial" pitchFamily="34" charset="0"/>
              <a:buNone/>
              <a:tabLst/>
              <a:defRPr/>
            </a:pPr>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de </a:t>
            </a:r>
            <a:r>
              <a:rPr lang="en-US" dirty="0" err="1" smtClean="0"/>
              <a:t>sua</a:t>
            </a:r>
            <a:r>
              <a:rPr lang="en-US" dirty="0" smtClean="0"/>
              <a:t> </a:t>
            </a:r>
            <a:r>
              <a:rPr lang="en-US" dirty="0" err="1" smtClean="0"/>
              <a:t>apresentação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pic>
        <p:nvPicPr>
          <p:cNvPr id="10" name="Picture 9" descr="TOTVS_po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1859644" y="7084145"/>
            <a:ext cx="3317537" cy="1331899"/>
          </a:xfrm>
          <a:prstGeom prst="rect">
            <a:avLst/>
          </a:prstGeom>
        </p:spPr>
      </p:pic>
      <p:sp>
        <p:nvSpPr>
          <p:cNvPr id="7" name="Title 1"/>
          <p:cNvSpPr>
            <a:spLocks noGrp="1"/>
          </p:cNvSpPr>
          <p:nvPr>
            <p:ph type="title" hasCustomPrompt="1"/>
          </p:nvPr>
        </p:nvSpPr>
        <p:spPr>
          <a:xfrm>
            <a:off x="3852947" y="5428641"/>
            <a:ext cx="8050455" cy="430213"/>
          </a:xfrm>
          <a:prstGeom prst="rect">
            <a:avLst/>
          </a:prstGeom>
        </p:spPr>
        <p:txBody>
          <a:bodyPr lIns="91382" tIns="45691" rIns="91382" bIns="45691" anchor="ctr"/>
          <a:lstStyle>
            <a:lvl1pPr algn="l">
              <a:defRPr sz="2100" b="1" baseline="0">
                <a:solidFill>
                  <a:srgbClr val="1CB5C5"/>
                </a:solidFill>
                <a:latin typeface="Arial Narrow"/>
                <a:cs typeface="Arial Narrow"/>
              </a:defRPr>
            </a:lvl1pPr>
          </a:lstStyle>
          <a:p>
            <a:r>
              <a:rPr lang="en-US" dirty="0" smtClean="0"/>
              <a:t>NOME DO AUTOR – MÊS / AAAA</a:t>
            </a:r>
            <a:endParaRPr lang="en-US" dirty="0"/>
          </a:p>
        </p:txBody>
      </p:sp>
    </p:spTree>
    <p:extLst>
      <p:ext uri="{BB962C8B-B14F-4D97-AF65-F5344CB8AC3E}">
        <p14:creationId xmlns:p14="http://schemas.microsoft.com/office/powerpoint/2010/main" val="273496102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Índice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sp>
        <p:nvSpPr>
          <p:cNvPr id="13" name="Text Placeholder 10"/>
          <p:cNvSpPr>
            <a:spLocks noGrp="1"/>
          </p:cNvSpPr>
          <p:nvPr>
            <p:ph type="body" idx="15" hasCustomPrompt="1"/>
          </p:nvPr>
        </p:nvSpPr>
        <p:spPr>
          <a:xfrm>
            <a:off x="1022317" y="56927"/>
            <a:ext cx="3280544" cy="711141"/>
          </a:xfrm>
          <a:prstGeom prst="rect">
            <a:avLst/>
          </a:prstGeom>
        </p:spPr>
        <p:txBody>
          <a:bodyPr/>
          <a:lstStyle>
            <a:lvl1pPr marL="0" indent="0">
              <a:buNone/>
              <a:defRPr sz="4000">
                <a:solidFill>
                  <a:srgbClr val="5CACB6"/>
                </a:solidFill>
                <a:latin typeface="Arial Narrow"/>
                <a:cs typeface="Arial Narrow"/>
              </a:defRPr>
            </a:lvl1pPr>
          </a:lstStyle>
          <a:p>
            <a:r>
              <a:rPr lang="en-US" dirty="0" smtClean="0"/>
              <a:t>ÍNDICE</a:t>
            </a:r>
            <a:endParaRPr lang="en-US" dirty="0"/>
          </a:p>
        </p:txBody>
      </p:sp>
      <p:pic>
        <p:nvPicPr>
          <p:cNvPr id="2" name="Picture 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grpSp>
        <p:nvGrpSpPr>
          <p:cNvPr id="10" name="Group 9"/>
          <p:cNvGrpSpPr/>
          <p:nvPr userDrawn="1"/>
        </p:nvGrpSpPr>
        <p:grpSpPr>
          <a:xfrm>
            <a:off x="1022319" y="848009"/>
            <a:ext cx="14951107" cy="0"/>
            <a:chOff x="1022319" y="848009"/>
            <a:chExt cx="14951107" cy="0"/>
          </a:xfrm>
        </p:grpSpPr>
        <p:cxnSp>
          <p:nvCxnSpPr>
            <p:cNvPr id="11" name="Straight Connector 10"/>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4" name="Text Placeholder 2"/>
          <p:cNvSpPr>
            <a:spLocks noGrp="1"/>
          </p:cNvSpPr>
          <p:nvPr>
            <p:ph type="body" idx="13" hasCustomPrompt="1"/>
          </p:nvPr>
        </p:nvSpPr>
        <p:spPr>
          <a:xfrm>
            <a:off x="8124840" y="3244663"/>
            <a:ext cx="5828227" cy="3012427"/>
          </a:xfrm>
          <a:prstGeom prst="rect">
            <a:avLst/>
          </a:prstGeom>
        </p:spPr>
        <p:txBody>
          <a:bodyPr lIns="91382" tIns="45691" rIns="91382" bIns="45691" anchor="t"/>
          <a:lstStyle>
            <a:lvl1pPr marL="742950" marR="0" indent="-742950" algn="l" defTabSz="725032" rtl="0" eaLnBrk="0" fontAlgn="base" latinLnBrk="0" hangingPunct="0">
              <a:lnSpc>
                <a:spcPct val="100000"/>
              </a:lnSpc>
              <a:spcBef>
                <a:spcPct val="20000"/>
              </a:spcBef>
              <a:spcAft>
                <a:spcPct val="0"/>
              </a:spcAft>
              <a:buClrTx/>
              <a:buSzTx/>
              <a:buFont typeface="Arial" pitchFamily="34" charset="0"/>
              <a:buAutoNum type="arabicPeriod"/>
              <a:tabLst/>
              <a:defRPr sz="3600" b="0" baseline="0">
                <a:solidFill>
                  <a:srgbClr val="00739C"/>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Item 1</a:t>
            </a:r>
          </a:p>
          <a:p>
            <a:pPr lvl="0"/>
            <a:r>
              <a:rPr lang="en-US" dirty="0" smtClean="0"/>
              <a:t>Item 2</a:t>
            </a:r>
          </a:p>
          <a:p>
            <a:pPr lvl="0"/>
            <a:r>
              <a:rPr lang="en-US" dirty="0" smtClean="0"/>
              <a:t>Item 3</a:t>
            </a:r>
          </a:p>
          <a:p>
            <a:pPr lvl="0"/>
            <a:r>
              <a:rPr lang="en-US" dirty="0" smtClean="0"/>
              <a:t>Item 4</a:t>
            </a:r>
          </a:p>
          <a:p>
            <a:pPr lvl="0"/>
            <a:r>
              <a:rPr lang="en-US" dirty="0" smtClean="0"/>
              <a:t>Item 5</a:t>
            </a:r>
          </a:p>
          <a:p>
            <a:pPr lvl="0"/>
            <a:endParaRPr lang="en-US" dirty="0" smtClean="0"/>
          </a:p>
        </p:txBody>
      </p:sp>
    </p:spTree>
    <p:extLst>
      <p:ext uri="{BB962C8B-B14F-4D97-AF65-F5344CB8AC3E}">
        <p14:creationId xmlns:p14="http://schemas.microsoft.com/office/powerpoint/2010/main" val="28355159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parata 01">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5"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12"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363934659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parata 01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7"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
        <p:nvSpPr>
          <p:cNvPr id="9" name="Picture Placeholder 9"/>
          <p:cNvSpPr>
            <a:spLocks noGrp="1"/>
          </p:cNvSpPr>
          <p:nvPr>
            <p:ph type="pic" sz="quarter" idx="16" hasCustomPrompt="1"/>
          </p:nvPr>
        </p:nvSpPr>
        <p:spPr>
          <a:xfrm>
            <a:off x="4874205"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Tree>
    <p:extLst>
      <p:ext uri="{BB962C8B-B14F-4D97-AF65-F5344CB8AC3E}">
        <p14:creationId xmlns:p14="http://schemas.microsoft.com/office/powerpoint/2010/main" val="235072127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parata 01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5"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201098102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parata 01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5"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126830850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parata 02">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12"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41101997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parata 02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312967368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parata 02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233113831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parata 02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109907280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parata 03">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9136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12"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26697865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a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pic>
        <p:nvPicPr>
          <p:cNvPr id="10" name="Picture 9" descr="TOTVS_po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1859644" y="7084145"/>
            <a:ext cx="3317537" cy="1331899"/>
          </a:xfrm>
          <a:prstGeom prst="rect">
            <a:avLst/>
          </a:prstGeom>
        </p:spPr>
      </p:pic>
      <p:pic>
        <p:nvPicPr>
          <p:cNvPr id="2" name="Picture 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8" name="Text Placeholder 2"/>
          <p:cNvSpPr>
            <a:spLocks noGrp="1"/>
          </p:cNvSpPr>
          <p:nvPr>
            <p:ph type="body" idx="14" hasCustomPrompt="1"/>
          </p:nvPr>
        </p:nvSpPr>
        <p:spPr>
          <a:xfrm>
            <a:off x="1860129" y="1744394"/>
            <a:ext cx="12457383" cy="3404381"/>
          </a:xfrm>
          <a:prstGeom prst="rect">
            <a:avLst/>
          </a:prstGeom>
        </p:spPr>
        <p:txBody>
          <a:bodyPr lIns="91382" tIns="45691" rIns="91382" bIns="45691" anchor="ctr" anchorCtr="0"/>
          <a:lstStyle>
            <a:lvl1pPr marL="0" marR="0" indent="0" algn="ctr" defTabSz="725032" rtl="0" eaLnBrk="0" fontAlgn="base" latinLnBrk="0" hangingPunct="0">
              <a:lnSpc>
                <a:spcPct val="100000"/>
              </a:lnSpc>
              <a:spcBef>
                <a:spcPct val="20000"/>
              </a:spcBef>
              <a:spcAft>
                <a:spcPct val="0"/>
              </a:spcAft>
              <a:buClrTx/>
              <a:buSzTx/>
              <a:buFont typeface="Arial" pitchFamily="34" charset="0"/>
              <a:buNone/>
              <a:tabLst/>
              <a:defRPr lang="pt-BR" sz="7200" b="1"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marL="0" marR="0" lvl="0" indent="0" algn="ctr" defTabSz="725032" rtl="0" eaLnBrk="0" fontAlgn="base" latinLnBrk="0" hangingPunct="0">
              <a:lnSpc>
                <a:spcPct val="100000"/>
              </a:lnSpc>
              <a:spcBef>
                <a:spcPct val="20000"/>
              </a:spcBef>
              <a:spcAft>
                <a:spcPct val="0"/>
              </a:spcAft>
              <a:buClrTx/>
              <a:buSzTx/>
              <a:buFont typeface="Arial" pitchFamily="34" charset="0"/>
              <a:buNone/>
              <a:tabLst/>
              <a:defRPr/>
            </a:pPr>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de </a:t>
            </a:r>
            <a:r>
              <a:rPr lang="en-US" dirty="0" err="1" smtClean="0"/>
              <a:t>sua</a:t>
            </a:r>
            <a:r>
              <a:rPr lang="en-US" dirty="0" smtClean="0"/>
              <a:t> </a:t>
            </a:r>
            <a:r>
              <a:rPr lang="en-US" dirty="0" err="1" smtClean="0"/>
              <a:t>apresentação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
        <p:nvSpPr>
          <p:cNvPr id="9" name="Title 1"/>
          <p:cNvSpPr>
            <a:spLocks noGrp="1"/>
          </p:cNvSpPr>
          <p:nvPr>
            <p:ph type="title" hasCustomPrompt="1"/>
          </p:nvPr>
        </p:nvSpPr>
        <p:spPr>
          <a:xfrm>
            <a:off x="3852947" y="5428641"/>
            <a:ext cx="8050455" cy="430213"/>
          </a:xfrm>
          <a:prstGeom prst="rect">
            <a:avLst/>
          </a:prstGeom>
        </p:spPr>
        <p:txBody>
          <a:bodyPr lIns="91382" tIns="45691" rIns="91382" bIns="45691" anchor="ctr"/>
          <a:lstStyle>
            <a:lvl1pPr algn="l">
              <a:defRPr sz="2100" b="1" baseline="0">
                <a:solidFill>
                  <a:srgbClr val="1CB5C5"/>
                </a:solidFill>
                <a:latin typeface="Arial Narrow"/>
                <a:cs typeface="Arial Narrow"/>
              </a:defRPr>
            </a:lvl1pPr>
          </a:lstStyle>
          <a:p>
            <a:r>
              <a:rPr lang="en-US" dirty="0" smtClean="0"/>
              <a:t>NOME DO AUTOR – MÊS / AAAA</a:t>
            </a:r>
            <a:endParaRPr lang="en-US" dirty="0"/>
          </a:p>
        </p:txBody>
      </p:sp>
    </p:spTree>
    <p:extLst>
      <p:ext uri="{BB962C8B-B14F-4D97-AF65-F5344CB8AC3E}">
        <p14:creationId xmlns:p14="http://schemas.microsoft.com/office/powerpoint/2010/main" val="20075586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parata 03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9136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404762064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parata 03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9136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86361536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parata 03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9136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13"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3060177798"/>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parata 04">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741468"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7"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84089206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parata 04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741468"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8"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410653917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parata 04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741468"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8"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370202241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parata 04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741468"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8"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352249466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údo 02">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7310731" y="1842298"/>
            <a:ext cx="8288931"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7310730" y="2542564"/>
            <a:ext cx="8288931" cy="5181133"/>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a:t>
            </a:r>
          </a:p>
          <a:p>
            <a:pPr lvl="0"/>
            <a:r>
              <a:rPr lang="en-US" dirty="0" smtClean="0"/>
              <a:t>Txt</a:t>
            </a:r>
          </a:p>
          <a:p>
            <a:pPr lvl="0"/>
            <a:r>
              <a:rPr lang="en-US" dirty="0" smtClean="0"/>
              <a:t>txt</a:t>
            </a:r>
          </a:p>
        </p:txBody>
      </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Tree>
    <p:extLst>
      <p:ext uri="{BB962C8B-B14F-4D97-AF65-F5344CB8AC3E}">
        <p14:creationId xmlns:p14="http://schemas.microsoft.com/office/powerpoint/2010/main" val="393158336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údo 02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7" name="Content Placeholder 2"/>
          <p:cNvSpPr>
            <a:spLocks noGrp="1"/>
          </p:cNvSpPr>
          <p:nvPr>
            <p:ph idx="1" hasCustomPrompt="1"/>
          </p:nvPr>
        </p:nvSpPr>
        <p:spPr>
          <a:xfrm>
            <a:off x="7310733" y="2572615"/>
            <a:ext cx="8288930" cy="5151083"/>
          </a:xfrm>
          <a:prstGeom prst="rect">
            <a:avLst/>
          </a:prstGeom>
        </p:spPr>
        <p:txBody>
          <a:bodyPr lIns="91382" tIns="45691" rIns="91382" bIns="45691"/>
          <a:lstStyle>
            <a:lvl1pPr marL="0" indent="0">
              <a:spcBef>
                <a:spcPts val="52"/>
              </a:spcBef>
              <a:spcAft>
                <a:spcPts val="2400"/>
              </a:spcAft>
              <a:buFont typeface="+mj-lt"/>
              <a:buNone/>
              <a:defRPr sz="24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p:txBody>
      </p:sp>
      <p:sp>
        <p:nvSpPr>
          <p:cNvPr id="8" name="Text Placeholder 2"/>
          <p:cNvSpPr>
            <a:spLocks noGrp="1"/>
          </p:cNvSpPr>
          <p:nvPr>
            <p:ph type="body" idx="13" hasCustomPrompt="1"/>
          </p:nvPr>
        </p:nvSpPr>
        <p:spPr>
          <a:xfrm>
            <a:off x="7310733" y="1791686"/>
            <a:ext cx="8288931"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2" name="Picture 11"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622503092"/>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údo 02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7" name="Content Placeholder 2"/>
          <p:cNvSpPr>
            <a:spLocks noGrp="1"/>
          </p:cNvSpPr>
          <p:nvPr>
            <p:ph idx="1" hasCustomPrompt="1"/>
          </p:nvPr>
        </p:nvSpPr>
        <p:spPr>
          <a:xfrm>
            <a:off x="7310734" y="2497294"/>
            <a:ext cx="8288930" cy="5226404"/>
          </a:xfrm>
          <a:prstGeom prst="rect">
            <a:avLst/>
          </a:prstGeom>
        </p:spPr>
        <p:txBody>
          <a:bodyPr lIns="91382" tIns="45691" rIns="91382" bIns="45691"/>
          <a:lstStyle>
            <a:lvl1pPr marL="0" indent="0">
              <a:spcBef>
                <a:spcPts val="52"/>
              </a:spcBef>
              <a:spcAft>
                <a:spcPts val="2400"/>
              </a:spcAft>
              <a:buFont typeface="+mj-lt"/>
              <a:buNone/>
              <a:defRPr sz="24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p:txBody>
      </p:sp>
      <p:sp>
        <p:nvSpPr>
          <p:cNvPr id="8" name="Text Placeholder 2"/>
          <p:cNvSpPr>
            <a:spLocks noGrp="1"/>
          </p:cNvSpPr>
          <p:nvPr>
            <p:ph type="body" idx="13" hasCustomPrompt="1"/>
          </p:nvPr>
        </p:nvSpPr>
        <p:spPr>
          <a:xfrm>
            <a:off x="7310733" y="1758646"/>
            <a:ext cx="8288931"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6225030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apa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pic>
        <p:nvPicPr>
          <p:cNvPr id="10" name="Picture 9" descr="TOTVS_po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1859644" y="7084145"/>
            <a:ext cx="3317537" cy="1331899"/>
          </a:xfrm>
          <a:prstGeom prst="rect">
            <a:avLst/>
          </a:prstGeom>
        </p:spPr>
      </p:pic>
      <p:pic>
        <p:nvPicPr>
          <p:cNvPr id="2" name="Picture 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8" name="Text Placeholder 2"/>
          <p:cNvSpPr>
            <a:spLocks noGrp="1"/>
          </p:cNvSpPr>
          <p:nvPr>
            <p:ph type="body" idx="14" hasCustomPrompt="1"/>
          </p:nvPr>
        </p:nvSpPr>
        <p:spPr>
          <a:xfrm>
            <a:off x="1860129" y="1744394"/>
            <a:ext cx="12457383" cy="3404381"/>
          </a:xfrm>
          <a:prstGeom prst="rect">
            <a:avLst/>
          </a:prstGeom>
        </p:spPr>
        <p:txBody>
          <a:bodyPr lIns="91382" tIns="45691" rIns="91382" bIns="45691" anchor="ctr" anchorCtr="0"/>
          <a:lstStyle>
            <a:lvl1pPr marL="0" marR="0" indent="0" algn="ctr" defTabSz="725032" rtl="0" eaLnBrk="0" fontAlgn="base" latinLnBrk="0" hangingPunct="0">
              <a:lnSpc>
                <a:spcPct val="100000"/>
              </a:lnSpc>
              <a:spcBef>
                <a:spcPct val="20000"/>
              </a:spcBef>
              <a:spcAft>
                <a:spcPct val="0"/>
              </a:spcAft>
              <a:buClrTx/>
              <a:buSzTx/>
              <a:buFont typeface="Arial" pitchFamily="34" charset="0"/>
              <a:buNone/>
              <a:tabLst/>
              <a:defRPr lang="pt-BR" sz="7200" b="1"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marL="0" marR="0" lvl="0" indent="0" algn="ctr" defTabSz="725032" rtl="0" eaLnBrk="0" fontAlgn="base" latinLnBrk="0" hangingPunct="0">
              <a:lnSpc>
                <a:spcPct val="100000"/>
              </a:lnSpc>
              <a:spcBef>
                <a:spcPct val="20000"/>
              </a:spcBef>
              <a:spcAft>
                <a:spcPct val="0"/>
              </a:spcAft>
              <a:buClrTx/>
              <a:buSzTx/>
              <a:buFont typeface="Arial" pitchFamily="34" charset="0"/>
              <a:buNone/>
              <a:tabLst/>
              <a:defRPr/>
            </a:pPr>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de </a:t>
            </a:r>
            <a:r>
              <a:rPr lang="en-US" dirty="0" err="1" smtClean="0"/>
              <a:t>sua</a:t>
            </a:r>
            <a:r>
              <a:rPr lang="en-US" dirty="0" smtClean="0"/>
              <a:t> </a:t>
            </a:r>
            <a:r>
              <a:rPr lang="en-US" dirty="0" err="1" smtClean="0"/>
              <a:t>apresentação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
        <p:nvSpPr>
          <p:cNvPr id="9" name="Title 1"/>
          <p:cNvSpPr>
            <a:spLocks noGrp="1"/>
          </p:cNvSpPr>
          <p:nvPr>
            <p:ph type="title" hasCustomPrompt="1"/>
          </p:nvPr>
        </p:nvSpPr>
        <p:spPr>
          <a:xfrm>
            <a:off x="3852947" y="5428641"/>
            <a:ext cx="8050455" cy="430213"/>
          </a:xfrm>
          <a:prstGeom prst="rect">
            <a:avLst/>
          </a:prstGeom>
        </p:spPr>
        <p:txBody>
          <a:bodyPr lIns="91382" tIns="45691" rIns="91382" bIns="45691" anchor="ctr"/>
          <a:lstStyle>
            <a:lvl1pPr algn="l">
              <a:defRPr sz="2100" b="1" baseline="0">
                <a:solidFill>
                  <a:srgbClr val="1CB5C5"/>
                </a:solidFill>
                <a:latin typeface="Arial Narrow"/>
                <a:cs typeface="Arial Narrow"/>
              </a:defRPr>
            </a:lvl1pPr>
          </a:lstStyle>
          <a:p>
            <a:r>
              <a:rPr lang="en-US" dirty="0" smtClean="0"/>
              <a:t>NOME DO AUTOR – MÊS / AAAA</a:t>
            </a:r>
            <a:endParaRPr lang="en-US" dirty="0"/>
          </a:p>
        </p:txBody>
      </p:sp>
    </p:spTree>
    <p:extLst>
      <p:ext uri="{BB962C8B-B14F-4D97-AF65-F5344CB8AC3E}">
        <p14:creationId xmlns:p14="http://schemas.microsoft.com/office/powerpoint/2010/main" val="174170673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údo 02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7" name="Content Placeholder 2"/>
          <p:cNvSpPr>
            <a:spLocks noGrp="1"/>
          </p:cNvSpPr>
          <p:nvPr>
            <p:ph idx="1" hasCustomPrompt="1"/>
          </p:nvPr>
        </p:nvSpPr>
        <p:spPr>
          <a:xfrm>
            <a:off x="7310734" y="2488320"/>
            <a:ext cx="8288930" cy="5235378"/>
          </a:xfrm>
          <a:prstGeom prst="rect">
            <a:avLst/>
          </a:prstGeom>
        </p:spPr>
        <p:txBody>
          <a:bodyPr lIns="91382" tIns="45691" rIns="91382" bIns="45691"/>
          <a:lstStyle>
            <a:lvl1pPr marL="0" indent="0">
              <a:spcBef>
                <a:spcPts val="52"/>
              </a:spcBef>
              <a:spcAft>
                <a:spcPts val="2400"/>
              </a:spcAft>
              <a:buFont typeface="+mj-lt"/>
              <a:buNone/>
              <a:defRPr sz="24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p:txBody>
      </p:sp>
      <p:sp>
        <p:nvSpPr>
          <p:cNvPr id="8" name="Text Placeholder 2"/>
          <p:cNvSpPr>
            <a:spLocks noGrp="1"/>
          </p:cNvSpPr>
          <p:nvPr>
            <p:ph type="body" idx="13" hasCustomPrompt="1"/>
          </p:nvPr>
        </p:nvSpPr>
        <p:spPr>
          <a:xfrm>
            <a:off x="7310733" y="1740698"/>
            <a:ext cx="8288931"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62250309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údo 02 (vazi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Tree>
    <p:extLst>
      <p:ext uri="{BB962C8B-B14F-4D97-AF65-F5344CB8AC3E}">
        <p14:creationId xmlns:p14="http://schemas.microsoft.com/office/powerpoint/2010/main" val="2081253027"/>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údo 02 (vazio)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2" name="Picture 11"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3476667931"/>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údo 02 (vazio)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2166392415"/>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údo 02 (vazio)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143231248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údo 03">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2" name="Text Placeholder 2"/>
          <p:cNvSpPr>
            <a:spLocks noGrp="1"/>
          </p:cNvSpPr>
          <p:nvPr>
            <p:ph type="body" idx="13" hasCustomPrompt="1"/>
          </p:nvPr>
        </p:nvSpPr>
        <p:spPr>
          <a:xfrm>
            <a:off x="7310730" y="1758646"/>
            <a:ext cx="8288932"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sp>
        <p:nvSpPr>
          <p:cNvPr id="15" name="Content Placeholder 2"/>
          <p:cNvSpPr>
            <a:spLocks noGrp="1"/>
          </p:cNvSpPr>
          <p:nvPr>
            <p:ph idx="1" hasCustomPrompt="1"/>
          </p:nvPr>
        </p:nvSpPr>
        <p:spPr>
          <a:xfrm>
            <a:off x="7310732" y="2497294"/>
            <a:ext cx="8288930" cy="681051"/>
          </a:xfrm>
          <a:prstGeom prst="rect">
            <a:avLst/>
          </a:prstGeom>
        </p:spPr>
        <p:txBody>
          <a:bodyPr lIns="91382" tIns="45691" rIns="91382" bIns="45691"/>
          <a:lstStyle>
            <a:lvl1pPr marL="0" indent="0">
              <a:spcBef>
                <a:spcPts val="52"/>
              </a:spcBef>
              <a:spcAft>
                <a:spcPts val="2400"/>
              </a:spcAft>
              <a:buFont typeface="+mj-lt"/>
              <a:buNone/>
              <a:defRPr sz="2400" b="1" i="0" baseline="0">
                <a:solidFill>
                  <a:srgbClr val="F59528"/>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Subtítulo</a:t>
            </a:r>
            <a:endParaRPr lang="en-US" dirty="0" smtClean="0"/>
          </a:p>
        </p:txBody>
      </p:sp>
      <p:sp>
        <p:nvSpPr>
          <p:cNvPr id="17" name="Content Placeholder 2"/>
          <p:cNvSpPr>
            <a:spLocks noGrp="1"/>
          </p:cNvSpPr>
          <p:nvPr>
            <p:ph idx="14" hasCustomPrompt="1"/>
          </p:nvPr>
        </p:nvSpPr>
        <p:spPr>
          <a:xfrm>
            <a:off x="7310732" y="3432517"/>
            <a:ext cx="8288930" cy="251050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a:t>
            </a:r>
          </a:p>
          <a:p>
            <a:pPr lvl="0"/>
            <a:r>
              <a:rPr lang="en-US" dirty="0" smtClean="0"/>
              <a:t>Txt</a:t>
            </a:r>
          </a:p>
          <a:p>
            <a:pPr lvl="0"/>
            <a:r>
              <a:rPr lang="en-US" dirty="0" smtClean="0"/>
              <a:t>Txt</a:t>
            </a:r>
          </a:p>
        </p:txBody>
      </p:sp>
    </p:spTree>
    <p:extLst>
      <p:ext uri="{BB962C8B-B14F-4D97-AF65-F5344CB8AC3E}">
        <p14:creationId xmlns:p14="http://schemas.microsoft.com/office/powerpoint/2010/main" val="1599953713"/>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údo 03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7" name="Text Placeholder 2"/>
          <p:cNvSpPr>
            <a:spLocks noGrp="1"/>
          </p:cNvSpPr>
          <p:nvPr>
            <p:ph type="body" idx="13" hasCustomPrompt="1"/>
          </p:nvPr>
        </p:nvSpPr>
        <p:spPr>
          <a:xfrm>
            <a:off x="7310730" y="1758646"/>
            <a:ext cx="8288932"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pic>
        <p:nvPicPr>
          <p:cNvPr id="12" name="Picture 11"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
        <p:nvSpPr>
          <p:cNvPr id="15" name="Content Placeholder 2"/>
          <p:cNvSpPr>
            <a:spLocks noGrp="1"/>
          </p:cNvSpPr>
          <p:nvPr>
            <p:ph idx="1" hasCustomPrompt="1"/>
          </p:nvPr>
        </p:nvSpPr>
        <p:spPr>
          <a:xfrm>
            <a:off x="7310732" y="2497294"/>
            <a:ext cx="8288930" cy="681051"/>
          </a:xfrm>
          <a:prstGeom prst="rect">
            <a:avLst/>
          </a:prstGeom>
        </p:spPr>
        <p:txBody>
          <a:bodyPr lIns="91382" tIns="45691" rIns="91382" bIns="45691"/>
          <a:lstStyle>
            <a:lvl1pPr marL="0" indent="0">
              <a:spcBef>
                <a:spcPts val="52"/>
              </a:spcBef>
              <a:spcAft>
                <a:spcPts val="2400"/>
              </a:spcAft>
              <a:buFont typeface="+mj-lt"/>
              <a:buNone/>
              <a:defRPr sz="2400" b="1" i="0" baseline="0">
                <a:solidFill>
                  <a:srgbClr val="F59528"/>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Subtítulo</a:t>
            </a:r>
            <a:endParaRPr lang="en-US" dirty="0" smtClean="0"/>
          </a:p>
        </p:txBody>
      </p:sp>
      <p:sp>
        <p:nvSpPr>
          <p:cNvPr id="18" name="Content Placeholder 2"/>
          <p:cNvSpPr>
            <a:spLocks noGrp="1"/>
          </p:cNvSpPr>
          <p:nvPr>
            <p:ph idx="14" hasCustomPrompt="1"/>
          </p:nvPr>
        </p:nvSpPr>
        <p:spPr>
          <a:xfrm>
            <a:off x="7310732" y="3432517"/>
            <a:ext cx="8288930" cy="251050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a:t>
            </a:r>
          </a:p>
          <a:p>
            <a:pPr lvl="0"/>
            <a:r>
              <a:rPr lang="en-US" dirty="0" smtClean="0"/>
              <a:t>Txt</a:t>
            </a:r>
          </a:p>
          <a:p>
            <a:pPr lvl="0"/>
            <a:r>
              <a:rPr lang="en-US" dirty="0" smtClean="0"/>
              <a:t>Txt</a:t>
            </a:r>
          </a:p>
        </p:txBody>
      </p:sp>
    </p:spTree>
    <p:extLst>
      <p:ext uri="{BB962C8B-B14F-4D97-AF65-F5344CB8AC3E}">
        <p14:creationId xmlns:p14="http://schemas.microsoft.com/office/powerpoint/2010/main" val="247627918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údo 03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pic>
        <p:nvPicPr>
          <p:cNvPr id="15" name="Picture 14"/>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
        <p:nvSpPr>
          <p:cNvPr id="13" name="Text Placeholder 2"/>
          <p:cNvSpPr>
            <a:spLocks noGrp="1"/>
          </p:cNvSpPr>
          <p:nvPr>
            <p:ph type="body" idx="13" hasCustomPrompt="1"/>
          </p:nvPr>
        </p:nvSpPr>
        <p:spPr>
          <a:xfrm>
            <a:off x="7310730" y="1758646"/>
            <a:ext cx="8288932"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sp>
        <p:nvSpPr>
          <p:cNvPr id="19" name="Content Placeholder 2"/>
          <p:cNvSpPr>
            <a:spLocks noGrp="1"/>
          </p:cNvSpPr>
          <p:nvPr>
            <p:ph idx="1" hasCustomPrompt="1"/>
          </p:nvPr>
        </p:nvSpPr>
        <p:spPr>
          <a:xfrm>
            <a:off x="7310732" y="2497294"/>
            <a:ext cx="8288930" cy="681051"/>
          </a:xfrm>
          <a:prstGeom prst="rect">
            <a:avLst/>
          </a:prstGeom>
        </p:spPr>
        <p:txBody>
          <a:bodyPr lIns="91382" tIns="45691" rIns="91382" bIns="45691"/>
          <a:lstStyle>
            <a:lvl1pPr marL="0" indent="0">
              <a:spcBef>
                <a:spcPts val="52"/>
              </a:spcBef>
              <a:spcAft>
                <a:spcPts val="2400"/>
              </a:spcAft>
              <a:buFont typeface="+mj-lt"/>
              <a:buNone/>
              <a:defRPr sz="2400" b="1" i="0" baseline="0">
                <a:solidFill>
                  <a:srgbClr val="F59528"/>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Subtítulo</a:t>
            </a:r>
            <a:endParaRPr lang="en-US" dirty="0" smtClean="0"/>
          </a:p>
        </p:txBody>
      </p:sp>
      <p:sp>
        <p:nvSpPr>
          <p:cNvPr id="20" name="Content Placeholder 2"/>
          <p:cNvSpPr>
            <a:spLocks noGrp="1"/>
          </p:cNvSpPr>
          <p:nvPr>
            <p:ph idx="14" hasCustomPrompt="1"/>
          </p:nvPr>
        </p:nvSpPr>
        <p:spPr>
          <a:xfrm>
            <a:off x="7310732" y="3432517"/>
            <a:ext cx="8288930" cy="251050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a:t>
            </a:r>
          </a:p>
          <a:p>
            <a:pPr lvl="0"/>
            <a:r>
              <a:rPr lang="en-US" dirty="0" smtClean="0"/>
              <a:t>Txt</a:t>
            </a:r>
          </a:p>
          <a:p>
            <a:pPr lvl="0"/>
            <a:r>
              <a:rPr lang="en-US" dirty="0" smtClean="0"/>
              <a:t>Txt</a:t>
            </a:r>
          </a:p>
        </p:txBody>
      </p:sp>
    </p:spTree>
    <p:extLst>
      <p:ext uri="{BB962C8B-B14F-4D97-AF65-F5344CB8AC3E}">
        <p14:creationId xmlns:p14="http://schemas.microsoft.com/office/powerpoint/2010/main" val="2476279181"/>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údo 03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
        <p:nvSpPr>
          <p:cNvPr id="13" name="Text Placeholder 2"/>
          <p:cNvSpPr>
            <a:spLocks noGrp="1"/>
          </p:cNvSpPr>
          <p:nvPr>
            <p:ph type="body" idx="13" hasCustomPrompt="1"/>
          </p:nvPr>
        </p:nvSpPr>
        <p:spPr>
          <a:xfrm>
            <a:off x="7310730" y="1758646"/>
            <a:ext cx="8288932"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sp>
        <p:nvSpPr>
          <p:cNvPr id="19" name="Content Placeholder 2"/>
          <p:cNvSpPr>
            <a:spLocks noGrp="1"/>
          </p:cNvSpPr>
          <p:nvPr>
            <p:ph idx="1" hasCustomPrompt="1"/>
          </p:nvPr>
        </p:nvSpPr>
        <p:spPr>
          <a:xfrm>
            <a:off x="7310732" y="2497294"/>
            <a:ext cx="8288930" cy="681051"/>
          </a:xfrm>
          <a:prstGeom prst="rect">
            <a:avLst/>
          </a:prstGeom>
        </p:spPr>
        <p:txBody>
          <a:bodyPr lIns="91382" tIns="45691" rIns="91382" bIns="45691"/>
          <a:lstStyle>
            <a:lvl1pPr marL="0" indent="0">
              <a:spcBef>
                <a:spcPts val="52"/>
              </a:spcBef>
              <a:spcAft>
                <a:spcPts val="2400"/>
              </a:spcAft>
              <a:buFont typeface="+mj-lt"/>
              <a:buNone/>
              <a:defRPr sz="2400" b="1" i="0" baseline="0">
                <a:solidFill>
                  <a:srgbClr val="F59528"/>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Subtítulo</a:t>
            </a:r>
            <a:endParaRPr lang="en-US" dirty="0" smtClean="0"/>
          </a:p>
        </p:txBody>
      </p:sp>
      <p:sp>
        <p:nvSpPr>
          <p:cNvPr id="20" name="Content Placeholder 2"/>
          <p:cNvSpPr>
            <a:spLocks noGrp="1"/>
          </p:cNvSpPr>
          <p:nvPr>
            <p:ph idx="14" hasCustomPrompt="1"/>
          </p:nvPr>
        </p:nvSpPr>
        <p:spPr>
          <a:xfrm>
            <a:off x="7310732" y="3432517"/>
            <a:ext cx="8288930" cy="251050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a:t>
            </a:r>
          </a:p>
          <a:p>
            <a:pPr lvl="0"/>
            <a:r>
              <a:rPr lang="en-US" dirty="0" smtClean="0"/>
              <a:t>Txt</a:t>
            </a:r>
          </a:p>
          <a:p>
            <a:pPr lvl="0"/>
            <a:r>
              <a:rPr lang="en-US" dirty="0" smtClean="0"/>
              <a:t>Txt</a:t>
            </a:r>
          </a:p>
        </p:txBody>
      </p:sp>
    </p:spTree>
    <p:extLst>
      <p:ext uri="{BB962C8B-B14F-4D97-AF65-F5344CB8AC3E}">
        <p14:creationId xmlns:p14="http://schemas.microsoft.com/office/powerpoint/2010/main" val="247627918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údo 03 (vazi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Tree>
    <p:extLst>
      <p:ext uri="{BB962C8B-B14F-4D97-AF65-F5344CB8AC3E}">
        <p14:creationId xmlns:p14="http://schemas.microsoft.com/office/powerpoint/2010/main" val="9629048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nteúdo 02">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7310731" y="1842298"/>
            <a:ext cx="8288931" cy="51978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0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7310730" y="2542564"/>
            <a:ext cx="8288931" cy="5181133"/>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a:t>
            </a:r>
          </a:p>
          <a:p>
            <a:pPr lvl="0"/>
            <a:r>
              <a:rPr lang="en-US" dirty="0" smtClean="0"/>
              <a:t>Txt</a:t>
            </a:r>
          </a:p>
          <a:p>
            <a:pPr lvl="0"/>
            <a:r>
              <a:rPr lang="en-US" dirty="0" smtClean="0"/>
              <a:t>txt</a:t>
            </a:r>
          </a:p>
        </p:txBody>
      </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Tree>
    <p:extLst>
      <p:ext uri="{BB962C8B-B14F-4D97-AF65-F5344CB8AC3E}">
        <p14:creationId xmlns:p14="http://schemas.microsoft.com/office/powerpoint/2010/main" val="2585917362"/>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údo 03 (vazio)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pic>
        <p:nvPicPr>
          <p:cNvPr id="12" name="Picture 11"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377455513"/>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údo 03 (vazio)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pic>
        <p:nvPicPr>
          <p:cNvPr id="15" name="Picture 14"/>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372030187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údo 03 (vazio)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1022317" y="56927"/>
            <a:ext cx="13269981"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4" name="Picture 13"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pic>
        <p:nvPicPr>
          <p:cNvPr id="12" name="Picture 1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153518944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údo 04">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5993618" y="1493524"/>
            <a:ext cx="9508787"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5993618" y="2237396"/>
            <a:ext cx="9508787" cy="273363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a:p>
            <a:pPr lvl="0"/>
            <a:r>
              <a:rPr lang="en-US" dirty="0" smtClean="0"/>
              <a:t>Txt</a:t>
            </a:r>
          </a:p>
        </p:txBody>
      </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
        <p:nvSpPr>
          <p:cNvPr id="14" name="Content Placeholder 2"/>
          <p:cNvSpPr>
            <a:spLocks noGrp="1"/>
          </p:cNvSpPr>
          <p:nvPr>
            <p:ph idx="16" hasCustomPrompt="1"/>
          </p:nvPr>
        </p:nvSpPr>
        <p:spPr>
          <a:xfrm>
            <a:off x="1022319" y="3545052"/>
            <a:ext cx="3825087" cy="2130354"/>
          </a:xfrm>
          <a:prstGeom prst="rect">
            <a:avLst/>
          </a:prstGeom>
        </p:spPr>
        <p:txBody>
          <a:bodyPr lIns="91382" tIns="45691" rIns="91382" bIns="45691"/>
          <a:lstStyle>
            <a:lvl1pPr marL="0" indent="0" algn="ctr">
              <a:spcBef>
                <a:spcPts val="52"/>
              </a:spcBef>
              <a:spcAft>
                <a:spcPts val="600"/>
              </a:spcAft>
              <a:buFont typeface="+mj-lt"/>
              <a:buNone/>
              <a:defRPr sz="28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INTRODUTÓRIO</a:t>
            </a:r>
          </a:p>
          <a:p>
            <a:pPr lvl="0"/>
            <a:r>
              <a:rPr lang="en-US" dirty="0" smtClean="0"/>
              <a:t>TXT</a:t>
            </a:r>
          </a:p>
        </p:txBody>
      </p:sp>
      <p:sp>
        <p:nvSpPr>
          <p:cNvPr id="15" name="Picture Placeholder 9"/>
          <p:cNvSpPr>
            <a:spLocks noGrp="1"/>
          </p:cNvSpPr>
          <p:nvPr>
            <p:ph type="pic" sz="quarter" idx="17" hasCustomPrompt="1"/>
          </p:nvPr>
        </p:nvSpPr>
        <p:spPr>
          <a:xfrm>
            <a:off x="2021228" y="1508035"/>
            <a:ext cx="1819528" cy="1819530"/>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spTree>
    <p:extLst>
      <p:ext uri="{BB962C8B-B14F-4D97-AF65-F5344CB8AC3E}">
        <p14:creationId xmlns:p14="http://schemas.microsoft.com/office/powerpoint/2010/main" val="2210544703"/>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údo 04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5993618" y="1493524"/>
            <a:ext cx="9508787"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5993618" y="2237396"/>
            <a:ext cx="9508787" cy="273363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a:p>
            <a:pPr lvl="0"/>
            <a:r>
              <a:rPr lang="en-US" dirty="0" smtClean="0"/>
              <a:t>Txt</a:t>
            </a:r>
          </a:p>
        </p:txBody>
      </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
        <p:nvSpPr>
          <p:cNvPr id="14" name="Content Placeholder 2"/>
          <p:cNvSpPr>
            <a:spLocks noGrp="1"/>
          </p:cNvSpPr>
          <p:nvPr>
            <p:ph idx="16" hasCustomPrompt="1"/>
          </p:nvPr>
        </p:nvSpPr>
        <p:spPr>
          <a:xfrm>
            <a:off x="1022319" y="3545052"/>
            <a:ext cx="3825087" cy="2130354"/>
          </a:xfrm>
          <a:prstGeom prst="rect">
            <a:avLst/>
          </a:prstGeom>
        </p:spPr>
        <p:txBody>
          <a:bodyPr lIns="91382" tIns="45691" rIns="91382" bIns="45691"/>
          <a:lstStyle>
            <a:lvl1pPr marL="0" indent="0" algn="ctr">
              <a:spcBef>
                <a:spcPts val="52"/>
              </a:spcBef>
              <a:spcAft>
                <a:spcPts val="600"/>
              </a:spcAft>
              <a:buFont typeface="+mj-lt"/>
              <a:buNone/>
              <a:defRPr sz="28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INTRODUTÓRIO</a:t>
            </a:r>
          </a:p>
          <a:p>
            <a:pPr lvl="0"/>
            <a:r>
              <a:rPr lang="en-US" dirty="0" smtClean="0"/>
              <a:t>TXT</a:t>
            </a:r>
          </a:p>
        </p:txBody>
      </p:sp>
      <p:sp>
        <p:nvSpPr>
          <p:cNvPr id="15" name="Picture Placeholder 9"/>
          <p:cNvSpPr>
            <a:spLocks noGrp="1"/>
          </p:cNvSpPr>
          <p:nvPr>
            <p:ph type="pic" sz="quarter" idx="17" hasCustomPrompt="1"/>
          </p:nvPr>
        </p:nvSpPr>
        <p:spPr>
          <a:xfrm>
            <a:off x="2021228" y="1508035"/>
            <a:ext cx="1819528" cy="1819530"/>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7" name="Picture 16"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657277372"/>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údo 04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5993618" y="1493524"/>
            <a:ext cx="9508787"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5993618" y="2237396"/>
            <a:ext cx="9508787" cy="273363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a:p>
            <a:pPr lvl="0"/>
            <a:r>
              <a:rPr lang="en-US" dirty="0" smtClean="0"/>
              <a:t>Txt</a:t>
            </a:r>
          </a:p>
        </p:txBody>
      </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
        <p:nvSpPr>
          <p:cNvPr id="14" name="Content Placeholder 2"/>
          <p:cNvSpPr>
            <a:spLocks noGrp="1"/>
          </p:cNvSpPr>
          <p:nvPr>
            <p:ph idx="16" hasCustomPrompt="1"/>
          </p:nvPr>
        </p:nvSpPr>
        <p:spPr>
          <a:xfrm>
            <a:off x="1022319" y="3545052"/>
            <a:ext cx="3825087" cy="2130354"/>
          </a:xfrm>
          <a:prstGeom prst="rect">
            <a:avLst/>
          </a:prstGeom>
        </p:spPr>
        <p:txBody>
          <a:bodyPr lIns="91382" tIns="45691" rIns="91382" bIns="45691"/>
          <a:lstStyle>
            <a:lvl1pPr marL="0" indent="0" algn="ctr">
              <a:spcBef>
                <a:spcPts val="52"/>
              </a:spcBef>
              <a:spcAft>
                <a:spcPts val="600"/>
              </a:spcAft>
              <a:buFont typeface="+mj-lt"/>
              <a:buNone/>
              <a:defRPr sz="28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INTRODUTÓRIO</a:t>
            </a:r>
          </a:p>
          <a:p>
            <a:pPr lvl="0"/>
            <a:r>
              <a:rPr lang="en-US" dirty="0" smtClean="0"/>
              <a:t>TXT</a:t>
            </a:r>
          </a:p>
        </p:txBody>
      </p:sp>
      <p:sp>
        <p:nvSpPr>
          <p:cNvPr id="15" name="Picture Placeholder 9"/>
          <p:cNvSpPr>
            <a:spLocks noGrp="1"/>
          </p:cNvSpPr>
          <p:nvPr>
            <p:ph type="pic" sz="quarter" idx="17" hasCustomPrompt="1"/>
          </p:nvPr>
        </p:nvSpPr>
        <p:spPr>
          <a:xfrm>
            <a:off x="2021228" y="1508035"/>
            <a:ext cx="1819528" cy="1819530"/>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7" name="Picture 16"/>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65727737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údo 04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5993618" y="1493524"/>
            <a:ext cx="9508787"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5993618" y="2237396"/>
            <a:ext cx="9508787" cy="273363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a:p>
            <a:pPr lvl="0"/>
            <a:r>
              <a:rPr lang="en-US" dirty="0" smtClean="0"/>
              <a:t>Txt</a:t>
            </a:r>
          </a:p>
        </p:txBody>
      </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
        <p:nvSpPr>
          <p:cNvPr id="14" name="Content Placeholder 2"/>
          <p:cNvSpPr>
            <a:spLocks noGrp="1"/>
          </p:cNvSpPr>
          <p:nvPr>
            <p:ph idx="16" hasCustomPrompt="1"/>
          </p:nvPr>
        </p:nvSpPr>
        <p:spPr>
          <a:xfrm>
            <a:off x="1022319" y="3545052"/>
            <a:ext cx="3825087" cy="2130354"/>
          </a:xfrm>
          <a:prstGeom prst="rect">
            <a:avLst/>
          </a:prstGeom>
        </p:spPr>
        <p:txBody>
          <a:bodyPr lIns="91382" tIns="45691" rIns="91382" bIns="45691"/>
          <a:lstStyle>
            <a:lvl1pPr marL="0" indent="0" algn="ctr">
              <a:spcBef>
                <a:spcPts val="52"/>
              </a:spcBef>
              <a:spcAft>
                <a:spcPts val="600"/>
              </a:spcAft>
              <a:buFont typeface="+mj-lt"/>
              <a:buNone/>
              <a:defRPr sz="28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INTRODUTÓRIO</a:t>
            </a:r>
          </a:p>
          <a:p>
            <a:pPr lvl="0"/>
            <a:r>
              <a:rPr lang="en-US" dirty="0" smtClean="0"/>
              <a:t>TXT</a:t>
            </a:r>
          </a:p>
        </p:txBody>
      </p:sp>
      <p:sp>
        <p:nvSpPr>
          <p:cNvPr id="15" name="Picture Placeholder 9"/>
          <p:cNvSpPr>
            <a:spLocks noGrp="1"/>
          </p:cNvSpPr>
          <p:nvPr>
            <p:ph type="pic" sz="quarter" idx="17" hasCustomPrompt="1"/>
          </p:nvPr>
        </p:nvSpPr>
        <p:spPr>
          <a:xfrm>
            <a:off x="2021228" y="1508035"/>
            <a:ext cx="1819528" cy="1819530"/>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7" name="Picture 16"/>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657277372"/>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údo 04 (vazi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Tree>
    <p:extLst>
      <p:ext uri="{BB962C8B-B14F-4D97-AF65-F5344CB8AC3E}">
        <p14:creationId xmlns:p14="http://schemas.microsoft.com/office/powerpoint/2010/main" val="2837859356"/>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údo 04 (vazio)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7" name="Picture 16"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2664913888"/>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údo 04 (vazio)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7" name="Picture 16"/>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124504973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eparata 01">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5"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12"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3995485661"/>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údo 04 (vazio) - RESTRIT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pic>
        <p:nvPicPr>
          <p:cNvPr id="17" name="Picture 16"/>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spTree>
    <p:extLst>
      <p:ext uri="{BB962C8B-B14F-4D97-AF65-F5344CB8AC3E}">
        <p14:creationId xmlns:p14="http://schemas.microsoft.com/office/powerpoint/2010/main" val="2351791858"/>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racapa">
    <p:bg>
      <p:bgPr>
        <a:blipFill rotWithShape="1">
          <a:blip r:embed="rId2" cstate="screen"/>
          <a:stretch>
            <a:fillRect/>
          </a:stretch>
        </a:blipFill>
        <a:effectLst/>
      </p:bgPr>
    </p:bg>
    <p:spTree>
      <p:nvGrpSpPr>
        <p:cNvPr id="1" name=""/>
        <p:cNvGrpSpPr/>
        <p:nvPr/>
      </p:nvGrpSpPr>
      <p:grpSpPr>
        <a:xfrm>
          <a:off x="0" y="0"/>
          <a:ext cx="0" cy="0"/>
          <a:chOff x="0" y="0"/>
          <a:chExt cx="0" cy="0"/>
        </a:xfrm>
      </p:grpSpPr>
      <p:pic>
        <p:nvPicPr>
          <p:cNvPr id="10" name="Picture 9" descr="TOTVS_po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768979" y="2246742"/>
            <a:ext cx="3875068" cy="1555730"/>
          </a:xfrm>
          <a:prstGeom prst="rect">
            <a:avLst/>
          </a:prstGeom>
        </p:spPr>
      </p:pic>
      <p:pic>
        <p:nvPicPr>
          <p:cNvPr id="4" name="Picture 3" descr="icone_face.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2007123" y="4487409"/>
            <a:ext cx="438225" cy="438225"/>
          </a:xfrm>
          <a:prstGeom prst="rect">
            <a:avLst/>
          </a:prstGeom>
        </p:spPr>
      </p:pic>
      <p:sp>
        <p:nvSpPr>
          <p:cNvPr id="12" name="Content Placeholder 2"/>
          <p:cNvSpPr>
            <a:spLocks noGrp="1"/>
          </p:cNvSpPr>
          <p:nvPr>
            <p:ph idx="14" hasCustomPrompt="1"/>
          </p:nvPr>
        </p:nvSpPr>
        <p:spPr>
          <a:xfrm>
            <a:off x="2700317" y="4589007"/>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a:t>
            </a:r>
            <a:r>
              <a:rPr lang="en-US" dirty="0" err="1" smtClean="0"/>
              <a:t>totvs</a:t>
            </a:r>
            <a:endParaRPr lang="en-US" dirty="0" smtClean="0"/>
          </a:p>
        </p:txBody>
      </p:sp>
      <p:pic>
        <p:nvPicPr>
          <p:cNvPr id="13" name="Picture 12"/>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2007123" y="5367939"/>
            <a:ext cx="438225" cy="438225"/>
          </a:xfrm>
          <a:prstGeom prst="rect">
            <a:avLst/>
          </a:prstGeom>
        </p:spPr>
      </p:pic>
      <p:sp>
        <p:nvSpPr>
          <p:cNvPr id="14" name="Content Placeholder 2"/>
          <p:cNvSpPr>
            <a:spLocks noGrp="1"/>
          </p:cNvSpPr>
          <p:nvPr>
            <p:ph idx="15" hasCustomPrompt="1"/>
          </p:nvPr>
        </p:nvSpPr>
        <p:spPr>
          <a:xfrm>
            <a:off x="2700317" y="5469537"/>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a:t>
            </a:r>
            <a:r>
              <a:rPr lang="en-US" dirty="0" err="1" smtClean="0"/>
              <a:t>totvs</a:t>
            </a:r>
            <a:endParaRPr lang="en-US" dirty="0" smtClean="0"/>
          </a:p>
        </p:txBody>
      </p:sp>
      <p:pic>
        <p:nvPicPr>
          <p:cNvPr id="15" name="Picture 14"/>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2007123" y="6248468"/>
            <a:ext cx="438225" cy="438225"/>
          </a:xfrm>
          <a:prstGeom prst="rect">
            <a:avLst/>
          </a:prstGeom>
        </p:spPr>
      </p:pic>
      <p:sp>
        <p:nvSpPr>
          <p:cNvPr id="17" name="Content Placeholder 2"/>
          <p:cNvSpPr>
            <a:spLocks noGrp="1"/>
          </p:cNvSpPr>
          <p:nvPr>
            <p:ph idx="16" hasCustomPrompt="1"/>
          </p:nvPr>
        </p:nvSpPr>
        <p:spPr>
          <a:xfrm>
            <a:off x="2700317" y="6350066"/>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blog.totvs.com</a:t>
            </a:r>
            <a:endParaRPr lang="en-US" dirty="0" smtClean="0"/>
          </a:p>
        </p:txBody>
      </p:sp>
      <p:pic>
        <p:nvPicPr>
          <p:cNvPr id="18" name="Picture 17"/>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2007123" y="7145930"/>
            <a:ext cx="438225" cy="438225"/>
          </a:xfrm>
          <a:prstGeom prst="rect">
            <a:avLst/>
          </a:prstGeom>
        </p:spPr>
      </p:pic>
      <p:sp>
        <p:nvSpPr>
          <p:cNvPr id="19" name="Content Placeholder 2"/>
          <p:cNvSpPr>
            <a:spLocks noGrp="1"/>
          </p:cNvSpPr>
          <p:nvPr>
            <p:ph idx="17" hasCustomPrompt="1"/>
          </p:nvPr>
        </p:nvSpPr>
        <p:spPr>
          <a:xfrm>
            <a:off x="2700317" y="7247528"/>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company/</a:t>
            </a:r>
            <a:r>
              <a:rPr lang="en-US" dirty="0" err="1" smtClean="0"/>
              <a:t>totvs</a:t>
            </a:r>
            <a:endParaRPr lang="en-US" dirty="0" smtClean="0"/>
          </a:p>
        </p:txBody>
      </p:sp>
      <p:sp>
        <p:nvSpPr>
          <p:cNvPr id="23" name="Text Placeholder 2"/>
          <p:cNvSpPr>
            <a:spLocks noGrp="1"/>
          </p:cNvSpPr>
          <p:nvPr>
            <p:ph type="body" idx="13" hasCustomPrompt="1"/>
          </p:nvPr>
        </p:nvSpPr>
        <p:spPr>
          <a:xfrm>
            <a:off x="9398000" y="4372077"/>
            <a:ext cx="6104405" cy="711141"/>
          </a:xfrm>
          <a:prstGeom prst="rect">
            <a:avLst/>
          </a:prstGeom>
        </p:spPr>
        <p:txBody>
          <a:bodyPr lIns="91382" tIns="45691" rIns="91382" bIns="45691" anchor="t"/>
          <a:lstStyle>
            <a:lvl1pPr marL="0" marR="0" indent="0" algn="r"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FFFFFF"/>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Nome </a:t>
            </a:r>
            <a:r>
              <a:rPr lang="en-US" dirty="0" err="1" smtClean="0"/>
              <a:t>Sobrenome</a:t>
            </a:r>
            <a:endParaRPr lang="en-US" dirty="0" smtClean="0"/>
          </a:p>
        </p:txBody>
      </p:sp>
      <p:sp>
        <p:nvSpPr>
          <p:cNvPr id="24" name="Content Placeholder 2"/>
          <p:cNvSpPr>
            <a:spLocks noGrp="1"/>
          </p:cNvSpPr>
          <p:nvPr>
            <p:ph idx="18" hasCustomPrompt="1"/>
          </p:nvPr>
        </p:nvSpPr>
        <p:spPr>
          <a:xfrm>
            <a:off x="9398000" y="6163733"/>
            <a:ext cx="6104405" cy="897467"/>
          </a:xfrm>
          <a:prstGeom prst="rect">
            <a:avLst/>
          </a:prstGeom>
        </p:spPr>
        <p:txBody>
          <a:bodyPr lIns="91382" tIns="45691" rIns="91382" bIns="45691"/>
          <a:lstStyle>
            <a:lvl1pPr marL="0" marR="0" indent="0" algn="r" defTabSz="725531" rtl="0" eaLnBrk="1" fontAlgn="auto" latinLnBrk="0" hangingPunct="1">
              <a:lnSpc>
                <a:spcPct val="100000"/>
              </a:lnSpc>
              <a:spcBef>
                <a:spcPts val="52"/>
              </a:spcBef>
              <a:spcAft>
                <a:spcPts val="600"/>
              </a:spcAft>
              <a:buClrTx/>
              <a:buSzTx/>
              <a:buFont typeface="+mj-lt"/>
              <a:buNone/>
              <a:tabLst/>
              <a:defRPr sz="2400" b="0" i="0" baseline="0">
                <a:solidFill>
                  <a:srgbClr val="5BB3CA"/>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marL="0" marR="0" lvl="0" indent="0" algn="r" defTabSz="725531" rtl="0" eaLnBrk="1" fontAlgn="auto" latinLnBrk="0" hangingPunct="1">
              <a:lnSpc>
                <a:spcPct val="100000"/>
              </a:lnSpc>
              <a:spcBef>
                <a:spcPts val="52"/>
              </a:spcBef>
              <a:spcAft>
                <a:spcPts val="600"/>
              </a:spcAft>
              <a:buClrTx/>
              <a:buSzTx/>
              <a:buFont typeface="+mj-lt"/>
              <a:buNone/>
              <a:tabLst/>
              <a:defRPr/>
            </a:pPr>
            <a:r>
              <a:rPr lang="en-US" dirty="0" err="1" smtClean="0"/>
              <a:t>Nome.sobrenome@totvs.com.br</a:t>
            </a:r>
            <a:endParaRPr lang="en-US" dirty="0" smtClean="0"/>
          </a:p>
          <a:p>
            <a:pPr lvl="0"/>
            <a:endParaRPr lang="en-US" dirty="0" smtClean="0"/>
          </a:p>
        </p:txBody>
      </p:sp>
      <p:sp>
        <p:nvSpPr>
          <p:cNvPr id="25" name="Text Placeholder 2"/>
          <p:cNvSpPr>
            <a:spLocks noGrp="1"/>
          </p:cNvSpPr>
          <p:nvPr>
            <p:ph type="body" idx="19" hasCustomPrompt="1"/>
          </p:nvPr>
        </p:nvSpPr>
        <p:spPr>
          <a:xfrm>
            <a:off x="9398000" y="7777304"/>
            <a:ext cx="6104405" cy="711141"/>
          </a:xfrm>
          <a:prstGeom prst="rect">
            <a:avLst/>
          </a:prstGeom>
        </p:spPr>
        <p:txBody>
          <a:bodyPr lIns="91382" tIns="45691" rIns="91382" bIns="45691" anchor="t"/>
          <a:lstStyle>
            <a:lvl1pPr marL="0" marR="0" indent="0" algn="r" defTabSz="725032" rtl="0" eaLnBrk="0" fontAlgn="base" latinLnBrk="0" hangingPunct="0">
              <a:lnSpc>
                <a:spcPct val="100000"/>
              </a:lnSpc>
              <a:spcBef>
                <a:spcPct val="20000"/>
              </a:spcBef>
              <a:spcAft>
                <a:spcPct val="0"/>
              </a:spcAft>
              <a:buClrTx/>
              <a:buSzTx/>
              <a:buFont typeface="Arial" pitchFamily="34" charset="0"/>
              <a:buNone/>
              <a:tabLst/>
              <a:defRPr sz="3600" b="0" baseline="0">
                <a:solidFill>
                  <a:srgbClr val="FFFFFF"/>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Obrigado ;)</a:t>
            </a:r>
          </a:p>
        </p:txBody>
      </p:sp>
      <p:pic>
        <p:nvPicPr>
          <p:cNvPr id="26" name="Picture 7"/>
          <p:cNvPicPr>
            <a:picLocks noChangeAspect="1"/>
          </p:cNvPicPr>
          <p:nvPr userDrawn="1"/>
        </p:nvPicPr>
        <p:blipFill>
          <a:blip r:embed="rId8" cstate="screen"/>
          <a:srcRect/>
          <a:stretch>
            <a:fillRect/>
          </a:stretch>
        </p:blipFill>
        <p:spPr bwMode="auto">
          <a:xfrm>
            <a:off x="13795843" y="2246742"/>
            <a:ext cx="1706562" cy="1706562"/>
          </a:xfrm>
          <a:prstGeom prst="rect">
            <a:avLst/>
          </a:prstGeom>
          <a:noFill/>
          <a:ln w="9525">
            <a:noFill/>
            <a:miter lim="800000"/>
            <a:headEnd/>
            <a:tailEnd/>
          </a:ln>
        </p:spPr>
      </p:pic>
      <p:sp>
        <p:nvSpPr>
          <p:cNvPr id="30" name="Content Placeholder 2"/>
          <p:cNvSpPr>
            <a:spLocks noGrp="1"/>
          </p:cNvSpPr>
          <p:nvPr>
            <p:ph idx="22" hasCustomPrompt="1"/>
          </p:nvPr>
        </p:nvSpPr>
        <p:spPr>
          <a:xfrm>
            <a:off x="9398000" y="5257793"/>
            <a:ext cx="6104405" cy="397941"/>
          </a:xfrm>
          <a:prstGeom prst="rect">
            <a:avLst/>
          </a:prstGeom>
        </p:spPr>
        <p:txBody>
          <a:bodyPr lIns="91382" tIns="45691" rIns="91382" bIns="45691"/>
          <a:lstStyle>
            <a:lvl1pPr marL="0" marR="0" indent="0" algn="r" defTabSz="725531" rtl="0" eaLnBrk="1" fontAlgn="auto" latinLnBrk="0" hangingPunct="1">
              <a:lnSpc>
                <a:spcPct val="100000"/>
              </a:lnSpc>
              <a:spcBef>
                <a:spcPts val="52"/>
              </a:spcBef>
              <a:spcAft>
                <a:spcPts val="600"/>
              </a:spcAft>
              <a:buClrTx/>
              <a:buSzTx/>
              <a:buFont typeface="+mj-lt"/>
              <a:buNone/>
              <a:tabLst/>
              <a:defRPr sz="24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Área</a:t>
            </a:r>
            <a:r>
              <a:rPr lang="en-US" dirty="0" smtClean="0"/>
              <a:t> de </a:t>
            </a:r>
            <a:r>
              <a:rPr lang="en-US" dirty="0" err="1" smtClean="0"/>
              <a:t>atuação</a:t>
            </a:r>
            <a:endParaRPr lang="en-US" dirty="0" smtClean="0"/>
          </a:p>
          <a:p>
            <a:pPr marL="0" marR="0" lvl="0" indent="0" algn="r" defTabSz="725531" rtl="0" eaLnBrk="1" fontAlgn="auto" latinLnBrk="0" hangingPunct="1">
              <a:lnSpc>
                <a:spcPct val="100000"/>
              </a:lnSpc>
              <a:spcBef>
                <a:spcPts val="52"/>
              </a:spcBef>
              <a:spcAft>
                <a:spcPts val="600"/>
              </a:spcAft>
              <a:buClrTx/>
              <a:buSzTx/>
              <a:buFont typeface="+mj-lt"/>
              <a:buNone/>
              <a:tabLst/>
              <a:defRPr/>
            </a:pPr>
            <a:r>
              <a:rPr lang="en-US" dirty="0" smtClean="0"/>
              <a:t>+55 (00) 0000-0000</a:t>
            </a:r>
          </a:p>
        </p:txBody>
      </p:sp>
      <p:pic>
        <p:nvPicPr>
          <p:cNvPr id="16" name="Picture 15"/>
          <p:cNvPicPr>
            <a:picLocks noChangeAspect="1"/>
          </p:cNvPicPr>
          <p:nvPr userDrawn="1"/>
        </p:nvPicPr>
        <p:blipFill rotWithShape="1">
          <a:blip r:embed="rId9" cstate="screen">
            <a:extLst>
              <a:ext uri="{28A0092B-C50C-407E-A947-70E740481C1C}">
                <a14:useLocalDpi xmlns:a14="http://schemas.microsoft.com/office/drawing/2010/main" val="0"/>
              </a:ext>
            </a:extLst>
          </a:blip>
          <a:srcRect/>
          <a:stretch/>
        </p:blipFill>
        <p:spPr>
          <a:xfrm>
            <a:off x="2007123" y="7992920"/>
            <a:ext cx="438225" cy="438225"/>
          </a:xfrm>
          <a:prstGeom prst="rect">
            <a:avLst/>
          </a:prstGeom>
        </p:spPr>
      </p:pic>
      <p:sp>
        <p:nvSpPr>
          <p:cNvPr id="20" name="Content Placeholder 2"/>
          <p:cNvSpPr>
            <a:spLocks noGrp="1"/>
          </p:cNvSpPr>
          <p:nvPr>
            <p:ph idx="23" hasCustomPrompt="1"/>
          </p:nvPr>
        </p:nvSpPr>
        <p:spPr>
          <a:xfrm>
            <a:off x="2700317" y="8094518"/>
            <a:ext cx="3875068" cy="438225"/>
          </a:xfrm>
          <a:prstGeom prst="rect">
            <a:avLst/>
          </a:prstGeom>
        </p:spPr>
        <p:txBody>
          <a:bodyPr lIns="91382" tIns="45691" rIns="91382" bIns="45691" anchor="ctr" anchorCtr="0"/>
          <a:lstStyle>
            <a:lvl1pPr marL="0" indent="0" algn="l" rtl="0">
              <a:spcBef>
                <a:spcPts val="52"/>
              </a:spcBef>
              <a:spcAft>
                <a:spcPts val="600"/>
              </a:spcAft>
              <a:buFont typeface="+mj-lt"/>
              <a:buNone/>
              <a:defRPr lang="en-US" sz="4400" b="0" i="0" u="none" strike="noStrike" baseline="30000" smtClean="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err="1" smtClean="0"/>
              <a:t>fluig.com</a:t>
            </a:r>
            <a:endParaRPr lang="en-US" dirty="0" smtClean="0"/>
          </a:p>
        </p:txBody>
      </p:sp>
    </p:spTree>
    <p:extLst>
      <p:ext uri="{BB962C8B-B14F-4D97-AF65-F5344CB8AC3E}">
        <p14:creationId xmlns:p14="http://schemas.microsoft.com/office/powerpoint/2010/main" val="2340944855"/>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Separata 02">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6" hasCustomPrompt="1"/>
          </p:nvPr>
        </p:nvSpPr>
        <p:spPr>
          <a:xfrm>
            <a:off x="4874206" y="2898325"/>
            <a:ext cx="1489730" cy="1489732"/>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pic>
        <p:nvPicPr>
          <p:cNvPr id="10" name="Picture 9" descr="totvs_negativo.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11"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12" name="Text Placeholder 2"/>
          <p:cNvSpPr>
            <a:spLocks noGrp="1"/>
          </p:cNvSpPr>
          <p:nvPr>
            <p:ph type="body" idx="13" hasCustomPrompt="1"/>
          </p:nvPr>
        </p:nvSpPr>
        <p:spPr>
          <a:xfrm>
            <a:off x="6567765" y="3264151"/>
            <a:ext cx="9066221" cy="2981904"/>
          </a:xfrm>
          <a:prstGeom prst="rect">
            <a:avLst/>
          </a:prstGeom>
        </p:spPr>
        <p:txBody>
          <a:bodyPr lIns="91382" tIns="45691" rIns="91382" bIns="45691" anchor="t"/>
          <a:lstStyle>
            <a:lvl1pPr marL="0" indent="0" algn="l" rtl="0">
              <a:buNone/>
              <a:defRPr lang="pt-BR" sz="6000" b="0"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do </a:t>
            </a:r>
            <a:r>
              <a:rPr lang="en-US" dirty="0" err="1" smtClean="0"/>
              <a:t>capítulo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Tree>
    <p:extLst>
      <p:ext uri="{BB962C8B-B14F-4D97-AF65-F5344CB8AC3E}">
        <p14:creationId xmlns:p14="http://schemas.microsoft.com/office/powerpoint/2010/main" val="2377074467"/>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Conteúdo 04">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0"/>
            <a:ext cx="5525954" cy="9144000"/>
          </a:xfrm>
          <a:prstGeom prst="rect">
            <a:avLst/>
          </a:prstGeom>
          <a:solidFill>
            <a:srgbClr val="2C4753"/>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5993618" y="1493524"/>
            <a:ext cx="9508787"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600" b="0">
                <a:solidFill>
                  <a:srgbClr val="297BB5"/>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SUBTÍTULO</a:t>
            </a:r>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grpSp>
        <p:nvGrpSpPr>
          <p:cNvPr id="2" name="Group 1"/>
          <p:cNvGrpSpPr/>
          <p:nvPr userDrawn="1"/>
        </p:nvGrpSpPr>
        <p:grpSpPr>
          <a:xfrm>
            <a:off x="1022319" y="848009"/>
            <a:ext cx="14951107" cy="0"/>
            <a:chOff x="1022319" y="848009"/>
            <a:chExt cx="14951107" cy="0"/>
          </a:xfrm>
        </p:grpSpPr>
        <p:cxnSp>
          <p:nvCxnSpPr>
            <p:cNvPr id="3" name="Straight Connector 2"/>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022319" y="848009"/>
              <a:ext cx="9230022"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3" name="Content Placeholder 2"/>
          <p:cNvSpPr>
            <a:spLocks noGrp="1"/>
          </p:cNvSpPr>
          <p:nvPr>
            <p:ph idx="14" hasCustomPrompt="1"/>
          </p:nvPr>
        </p:nvSpPr>
        <p:spPr>
          <a:xfrm>
            <a:off x="5993618" y="2237396"/>
            <a:ext cx="9508787" cy="2733634"/>
          </a:xfrm>
          <a:prstGeom prst="rect">
            <a:avLst/>
          </a:prstGeom>
        </p:spPr>
        <p:txBody>
          <a:bodyPr lIns="91382" tIns="45691" rIns="91382" bIns="45691"/>
          <a:lstStyle>
            <a:lvl1pPr marL="0" indent="0">
              <a:spcBef>
                <a:spcPts val="52"/>
              </a:spcBef>
              <a:spcAft>
                <a:spcPts val="600"/>
              </a:spcAft>
              <a:buFont typeface="+mj-lt"/>
              <a:buNone/>
              <a:defRPr sz="2200" b="0" i="0" baseline="0">
                <a:solidFill>
                  <a:srgbClr val="4A5C61"/>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a:t>
            </a:r>
            <a:r>
              <a:rPr lang="en-US" dirty="0" err="1" smtClean="0"/>
              <a:t>introdutório</a:t>
            </a:r>
            <a:endParaRPr lang="en-US" dirty="0" smtClean="0"/>
          </a:p>
          <a:p>
            <a:pPr lvl="0"/>
            <a:r>
              <a:rPr lang="en-US" dirty="0" smtClean="0"/>
              <a:t>Txt</a:t>
            </a:r>
          </a:p>
        </p:txBody>
      </p:sp>
      <p:sp>
        <p:nvSpPr>
          <p:cNvPr id="16" name="Text Placeholder 2"/>
          <p:cNvSpPr>
            <a:spLocks noGrp="1"/>
          </p:cNvSpPr>
          <p:nvPr>
            <p:ph type="body" idx="15" hasCustomPrompt="1"/>
          </p:nvPr>
        </p:nvSpPr>
        <p:spPr>
          <a:xfrm>
            <a:off x="5761135" y="56927"/>
            <a:ext cx="8531164"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4000" b="0">
                <a:solidFill>
                  <a:srgbClr val="5BB3CA"/>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TÍTULO</a:t>
            </a:r>
          </a:p>
        </p:txBody>
      </p:sp>
      <p:sp>
        <p:nvSpPr>
          <p:cNvPr id="14" name="Content Placeholder 2"/>
          <p:cNvSpPr>
            <a:spLocks noGrp="1"/>
          </p:cNvSpPr>
          <p:nvPr>
            <p:ph idx="16" hasCustomPrompt="1"/>
          </p:nvPr>
        </p:nvSpPr>
        <p:spPr>
          <a:xfrm>
            <a:off x="1022319" y="3545052"/>
            <a:ext cx="3825087" cy="2130354"/>
          </a:xfrm>
          <a:prstGeom prst="rect">
            <a:avLst/>
          </a:prstGeom>
        </p:spPr>
        <p:txBody>
          <a:bodyPr lIns="91382" tIns="45691" rIns="91382" bIns="45691"/>
          <a:lstStyle>
            <a:lvl1pPr marL="0" indent="0" algn="ctr">
              <a:spcBef>
                <a:spcPts val="52"/>
              </a:spcBef>
              <a:spcAft>
                <a:spcPts val="600"/>
              </a:spcAft>
              <a:buFont typeface="+mj-lt"/>
              <a:buNone/>
              <a:defRPr sz="2800" b="0" i="0" baseline="0">
                <a:solidFill>
                  <a:srgbClr val="FFFFFF"/>
                </a:solidFill>
                <a:latin typeface="Arial Narrow"/>
                <a:cs typeface="Arial Narrow"/>
              </a:defRPr>
            </a:lvl1pPr>
            <a:lvl2pPr marL="1239057" indent="-514027">
              <a:buSzPct val="100000"/>
              <a:buFont typeface="+mj-lt"/>
              <a:buAutoNum type="arabicPeriod"/>
              <a:defRPr sz="2800">
                <a:solidFill>
                  <a:srgbClr val="4A5C61"/>
                </a:solidFill>
                <a:latin typeface="Arial Narrow"/>
                <a:cs typeface="Arial Narrow"/>
              </a:defRPr>
            </a:lvl2pPr>
            <a:lvl3pPr marL="1964088" indent="-514027">
              <a:buFont typeface="+mj-lt"/>
              <a:buAutoNum type="arabicPeriod"/>
              <a:defRPr sz="2800">
                <a:solidFill>
                  <a:srgbClr val="4A5C61"/>
                </a:solidFill>
                <a:latin typeface="Arial Narrow"/>
                <a:cs typeface="Arial Narrow"/>
              </a:defRPr>
            </a:lvl3pPr>
            <a:lvl4pPr marL="2689120" indent="-514027">
              <a:buSzPct val="70000"/>
              <a:buFont typeface="+mj-lt"/>
              <a:buAutoNum type="arabicPeriod"/>
              <a:defRPr sz="2800">
                <a:solidFill>
                  <a:srgbClr val="4A5C61"/>
                </a:solidFill>
                <a:latin typeface="Arial Narrow"/>
                <a:cs typeface="Arial Narrow"/>
              </a:defRPr>
            </a:lvl4pPr>
            <a:lvl5pPr marL="3414149" indent="-514027">
              <a:buFont typeface="+mj-lt"/>
              <a:buAutoNum type="arabicPeriod"/>
              <a:defRPr sz="2800">
                <a:solidFill>
                  <a:srgbClr val="4A5C61"/>
                </a:solidFill>
                <a:latin typeface="Arial Narrow"/>
                <a:cs typeface="Arial Narrow"/>
              </a:defRPr>
            </a:lvl5pPr>
          </a:lstStyle>
          <a:p>
            <a:pPr lvl="0"/>
            <a:r>
              <a:rPr lang="en-US" dirty="0" smtClean="0"/>
              <a:t>TXT INTRODUTÓRIO</a:t>
            </a:r>
          </a:p>
          <a:p>
            <a:pPr lvl="0"/>
            <a:r>
              <a:rPr lang="en-US" dirty="0" smtClean="0"/>
              <a:t>TXT</a:t>
            </a:r>
          </a:p>
        </p:txBody>
      </p:sp>
      <p:sp>
        <p:nvSpPr>
          <p:cNvPr id="15" name="Picture Placeholder 9"/>
          <p:cNvSpPr>
            <a:spLocks noGrp="1"/>
          </p:cNvSpPr>
          <p:nvPr>
            <p:ph type="pic" sz="quarter" idx="17" hasCustomPrompt="1"/>
          </p:nvPr>
        </p:nvSpPr>
        <p:spPr>
          <a:xfrm>
            <a:off x="2021228" y="1508035"/>
            <a:ext cx="1819528" cy="1819530"/>
          </a:xfrm>
          <a:prstGeom prst="rect">
            <a:avLst/>
          </a:prstGeom>
        </p:spPr>
        <p:txBody>
          <a:bodyPr vert="horz" lIns="91382" tIns="45691" rIns="91382" bIns="45691" anchor="ctr"/>
          <a:lstStyle>
            <a:lvl1pPr marL="0" indent="0" algn="ctr">
              <a:buNone/>
              <a:defRPr sz="1100">
                <a:solidFill>
                  <a:schemeClr val="bg1"/>
                </a:solidFill>
              </a:defRPr>
            </a:lvl1pPr>
          </a:lstStyle>
          <a:p>
            <a:r>
              <a:rPr lang="en-US" dirty="0" err="1" smtClean="0"/>
              <a:t>Insira</a:t>
            </a:r>
            <a:r>
              <a:rPr lang="en-US" dirty="0" smtClean="0"/>
              <a:t> </a:t>
            </a:r>
            <a:r>
              <a:rPr lang="en-US" dirty="0" err="1" smtClean="0"/>
              <a:t>aqui</a:t>
            </a:r>
            <a:r>
              <a:rPr lang="en-US" dirty="0" smtClean="0"/>
              <a:t> um </a:t>
            </a:r>
            <a:r>
              <a:rPr lang="en-US" dirty="0" err="1" smtClean="0"/>
              <a:t>ícone</a:t>
            </a:r>
            <a:r>
              <a:rPr lang="en-US" dirty="0" smtClean="0"/>
              <a:t> da </a:t>
            </a:r>
            <a:r>
              <a:rPr lang="en-US" dirty="0" err="1" smtClean="0"/>
              <a:t>biblioteca</a:t>
            </a:r>
            <a:r>
              <a:rPr lang="en-US" dirty="0" smtClean="0"/>
              <a:t> TOTVS, </a:t>
            </a:r>
            <a:endParaRPr lang="en-US" dirty="0"/>
          </a:p>
        </p:txBody>
      </p:sp>
    </p:spTree>
    <p:extLst>
      <p:ext uri="{BB962C8B-B14F-4D97-AF65-F5344CB8AC3E}">
        <p14:creationId xmlns:p14="http://schemas.microsoft.com/office/powerpoint/2010/main" val="168005466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Imagem - institucional">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pic>
        <p:nvPicPr>
          <p:cNvPr id="4" name="Picture 9" descr="TOTVS_po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1859644" y="7084145"/>
            <a:ext cx="3317537" cy="1331899"/>
          </a:xfrm>
          <a:prstGeom prst="rect">
            <a:avLst/>
          </a:prstGeom>
        </p:spPr>
      </p:pic>
      <p:pic>
        <p:nvPicPr>
          <p:cNvPr id="6" name="Picture 1" descr="selo_restrito_esq.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0" y="7040880"/>
            <a:ext cx="2103120" cy="2103120"/>
          </a:xfrm>
          <a:prstGeom prst="rect">
            <a:avLst/>
          </a:prstGeom>
        </p:spPr>
      </p:pic>
      <p:sp>
        <p:nvSpPr>
          <p:cNvPr id="9" name="Text Placeholder 2"/>
          <p:cNvSpPr>
            <a:spLocks noGrp="1"/>
          </p:cNvSpPr>
          <p:nvPr>
            <p:ph type="body" idx="14" hasCustomPrompt="1"/>
          </p:nvPr>
        </p:nvSpPr>
        <p:spPr>
          <a:xfrm>
            <a:off x="1860129" y="1744394"/>
            <a:ext cx="12457383" cy="3404381"/>
          </a:xfrm>
          <a:prstGeom prst="rect">
            <a:avLst/>
          </a:prstGeom>
        </p:spPr>
        <p:txBody>
          <a:bodyPr lIns="91382" tIns="45691" rIns="91382" bIns="45691" anchor="ctr" anchorCtr="0"/>
          <a:lstStyle>
            <a:lvl1pPr marL="0" marR="0" indent="0" algn="ctr" defTabSz="725032" rtl="0" eaLnBrk="0" fontAlgn="base" latinLnBrk="0" hangingPunct="0">
              <a:lnSpc>
                <a:spcPct val="100000"/>
              </a:lnSpc>
              <a:spcBef>
                <a:spcPct val="20000"/>
              </a:spcBef>
              <a:spcAft>
                <a:spcPct val="0"/>
              </a:spcAft>
              <a:buClrTx/>
              <a:buSzTx/>
              <a:buFont typeface="Arial" pitchFamily="34" charset="0"/>
              <a:buNone/>
              <a:tabLst/>
              <a:defRPr lang="pt-BR" sz="7200" b="1" i="0" u="none" strike="noStrike" baseline="0" smtClean="0">
                <a:solidFill>
                  <a:schemeClr val="bg1"/>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marL="0" marR="0" lvl="0" indent="0" algn="ctr" defTabSz="725032" rtl="0" eaLnBrk="0" fontAlgn="base" latinLnBrk="0" hangingPunct="0">
              <a:lnSpc>
                <a:spcPct val="100000"/>
              </a:lnSpc>
              <a:spcBef>
                <a:spcPct val="20000"/>
              </a:spcBef>
              <a:spcAft>
                <a:spcPct val="0"/>
              </a:spcAft>
              <a:buClrTx/>
              <a:buSzTx/>
              <a:buFont typeface="Arial" pitchFamily="34" charset="0"/>
              <a:buNone/>
              <a:tabLst/>
              <a:defRPr/>
            </a:pPr>
            <a:r>
              <a:rPr lang="en-US" dirty="0" err="1" smtClean="0"/>
              <a:t>Insira</a:t>
            </a:r>
            <a:r>
              <a:rPr lang="en-US" dirty="0" smtClean="0"/>
              <a:t> </a:t>
            </a:r>
            <a:r>
              <a:rPr lang="en-US" dirty="0" err="1" smtClean="0"/>
              <a:t>aqui</a:t>
            </a:r>
            <a:r>
              <a:rPr lang="en-US" dirty="0" smtClean="0"/>
              <a:t> o </a:t>
            </a:r>
            <a:r>
              <a:rPr lang="en-US" dirty="0" err="1" smtClean="0"/>
              <a:t>título</a:t>
            </a:r>
            <a:r>
              <a:rPr lang="en-US" dirty="0" smtClean="0"/>
              <a:t> de </a:t>
            </a:r>
            <a:r>
              <a:rPr lang="en-US" dirty="0" err="1" smtClean="0"/>
              <a:t>sua</a:t>
            </a:r>
            <a:r>
              <a:rPr lang="en-US" dirty="0" smtClean="0"/>
              <a:t> </a:t>
            </a:r>
            <a:r>
              <a:rPr lang="en-US" dirty="0" err="1" smtClean="0"/>
              <a:t>apresentação</a:t>
            </a:r>
            <a:r>
              <a:rPr lang="en-US" dirty="0" smtClean="0"/>
              <a:t> (</a:t>
            </a:r>
            <a:r>
              <a:rPr lang="en-US" dirty="0" err="1" smtClean="0"/>
              <a:t>não</a:t>
            </a:r>
            <a:r>
              <a:rPr lang="en-US" dirty="0" smtClean="0"/>
              <a:t> </a:t>
            </a:r>
            <a:r>
              <a:rPr lang="en-US" dirty="0" err="1" smtClean="0"/>
              <a:t>ultrapasse</a:t>
            </a:r>
            <a:r>
              <a:rPr lang="en-US" dirty="0" smtClean="0"/>
              <a:t> o </a:t>
            </a:r>
            <a:r>
              <a:rPr lang="en-US" dirty="0" err="1" smtClean="0"/>
              <a:t>limite</a:t>
            </a:r>
            <a:r>
              <a:rPr lang="en-US" dirty="0" smtClean="0"/>
              <a:t> de 3 </a:t>
            </a:r>
            <a:r>
              <a:rPr lang="en-US" dirty="0" err="1" smtClean="0"/>
              <a:t>linhas</a:t>
            </a:r>
            <a:r>
              <a:rPr lang="en-US" dirty="0" smtClean="0"/>
              <a:t>)</a:t>
            </a:r>
          </a:p>
        </p:txBody>
      </p:sp>
      <p:sp>
        <p:nvSpPr>
          <p:cNvPr id="10" name="Title 1"/>
          <p:cNvSpPr>
            <a:spLocks noGrp="1"/>
          </p:cNvSpPr>
          <p:nvPr>
            <p:ph type="title" hasCustomPrompt="1"/>
          </p:nvPr>
        </p:nvSpPr>
        <p:spPr>
          <a:xfrm>
            <a:off x="3852947" y="5428641"/>
            <a:ext cx="8050455" cy="430213"/>
          </a:xfrm>
          <a:prstGeom prst="rect">
            <a:avLst/>
          </a:prstGeom>
        </p:spPr>
        <p:txBody>
          <a:bodyPr lIns="91382" tIns="45691" rIns="91382" bIns="45691" anchor="ctr"/>
          <a:lstStyle>
            <a:lvl1pPr algn="l">
              <a:defRPr sz="2100" b="1" baseline="0">
                <a:solidFill>
                  <a:srgbClr val="1CB5C5"/>
                </a:solidFill>
                <a:latin typeface="Arial Narrow"/>
                <a:cs typeface="Arial Narrow"/>
              </a:defRPr>
            </a:lvl1pPr>
          </a:lstStyle>
          <a:p>
            <a:r>
              <a:rPr lang="en-US" dirty="0" smtClean="0"/>
              <a:t>NOME DO AUTOR – MÊS / AAAA</a:t>
            </a:r>
            <a:endParaRPr lang="en-US" dirty="0"/>
          </a:p>
        </p:txBody>
      </p:sp>
    </p:spTree>
    <p:extLst>
      <p:ext uri="{BB962C8B-B14F-4D97-AF65-F5344CB8AC3E}">
        <p14:creationId xmlns:p14="http://schemas.microsoft.com/office/powerpoint/2010/main" val="192515724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Índice">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sp>
        <p:nvSpPr>
          <p:cNvPr id="8" name="Text Placeholder 2"/>
          <p:cNvSpPr>
            <a:spLocks noGrp="1"/>
          </p:cNvSpPr>
          <p:nvPr>
            <p:ph type="body" idx="13" hasCustomPrompt="1"/>
          </p:nvPr>
        </p:nvSpPr>
        <p:spPr>
          <a:xfrm>
            <a:off x="8124840" y="3244663"/>
            <a:ext cx="5828227" cy="3012427"/>
          </a:xfrm>
          <a:prstGeom prst="rect">
            <a:avLst/>
          </a:prstGeom>
        </p:spPr>
        <p:txBody>
          <a:bodyPr lIns="91382" tIns="45691" rIns="91382" bIns="45691" anchor="t"/>
          <a:lstStyle>
            <a:lvl1pPr marL="742950" marR="0" indent="-742950" algn="l" defTabSz="725032" rtl="0" eaLnBrk="0" fontAlgn="base" latinLnBrk="0" hangingPunct="0">
              <a:lnSpc>
                <a:spcPct val="100000"/>
              </a:lnSpc>
              <a:spcBef>
                <a:spcPct val="20000"/>
              </a:spcBef>
              <a:spcAft>
                <a:spcPct val="0"/>
              </a:spcAft>
              <a:buClrTx/>
              <a:buSzTx/>
              <a:buFont typeface="Arial" pitchFamily="34" charset="0"/>
              <a:buAutoNum type="arabicPeriod"/>
              <a:tabLst/>
              <a:defRPr sz="3600" b="0" baseline="0">
                <a:solidFill>
                  <a:srgbClr val="00739C"/>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Item 1</a:t>
            </a:r>
          </a:p>
          <a:p>
            <a:pPr lvl="0"/>
            <a:r>
              <a:rPr lang="en-US" dirty="0" smtClean="0"/>
              <a:t>Item 2</a:t>
            </a:r>
          </a:p>
          <a:p>
            <a:pPr lvl="0"/>
            <a:r>
              <a:rPr lang="en-US" dirty="0" smtClean="0"/>
              <a:t>Item 3</a:t>
            </a:r>
          </a:p>
          <a:p>
            <a:pPr lvl="0"/>
            <a:r>
              <a:rPr lang="en-US" dirty="0" smtClean="0"/>
              <a:t>Item 4</a:t>
            </a:r>
          </a:p>
          <a:p>
            <a:pPr lvl="0"/>
            <a:r>
              <a:rPr lang="en-US" dirty="0" smtClean="0"/>
              <a:t>Item 5</a:t>
            </a:r>
          </a:p>
          <a:p>
            <a:pPr lvl="0"/>
            <a:endParaRPr lang="en-US" dirty="0" smtClean="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sp>
        <p:nvSpPr>
          <p:cNvPr id="13" name="Text Placeholder 10"/>
          <p:cNvSpPr>
            <a:spLocks noGrp="1"/>
          </p:cNvSpPr>
          <p:nvPr>
            <p:ph type="body" idx="15" hasCustomPrompt="1"/>
          </p:nvPr>
        </p:nvSpPr>
        <p:spPr>
          <a:xfrm>
            <a:off x="1022317" y="56927"/>
            <a:ext cx="3280544" cy="711141"/>
          </a:xfrm>
          <a:prstGeom prst="rect">
            <a:avLst/>
          </a:prstGeom>
        </p:spPr>
        <p:txBody>
          <a:bodyPr/>
          <a:lstStyle>
            <a:lvl1pPr marL="0" indent="0">
              <a:buNone/>
              <a:defRPr sz="4000">
                <a:solidFill>
                  <a:srgbClr val="5CACB6"/>
                </a:solidFill>
                <a:latin typeface="Arial Narrow"/>
                <a:cs typeface="Arial Narrow"/>
              </a:defRPr>
            </a:lvl1pPr>
          </a:lstStyle>
          <a:p>
            <a:r>
              <a:rPr lang="en-US" dirty="0" smtClean="0"/>
              <a:t>ÍNDICE</a:t>
            </a:r>
            <a:endParaRPr lang="en-US" dirty="0"/>
          </a:p>
        </p:txBody>
      </p:sp>
      <p:grpSp>
        <p:nvGrpSpPr>
          <p:cNvPr id="11" name="Group 10"/>
          <p:cNvGrpSpPr/>
          <p:nvPr userDrawn="1"/>
        </p:nvGrpSpPr>
        <p:grpSpPr>
          <a:xfrm>
            <a:off x="1022319" y="848009"/>
            <a:ext cx="14951107" cy="0"/>
            <a:chOff x="1022319" y="848009"/>
            <a:chExt cx="14951107" cy="0"/>
          </a:xfrm>
        </p:grpSpPr>
        <p:cxnSp>
          <p:nvCxnSpPr>
            <p:cNvPr id="12" name="Straight Connector 11"/>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3262564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Índice - CONFIDENCIAL">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sp>
        <p:nvSpPr>
          <p:cNvPr id="13" name="Text Placeholder 10"/>
          <p:cNvSpPr>
            <a:spLocks noGrp="1"/>
          </p:cNvSpPr>
          <p:nvPr>
            <p:ph type="body" idx="15" hasCustomPrompt="1"/>
          </p:nvPr>
        </p:nvSpPr>
        <p:spPr>
          <a:xfrm>
            <a:off x="1022317" y="56927"/>
            <a:ext cx="3280544" cy="711141"/>
          </a:xfrm>
          <a:prstGeom prst="rect">
            <a:avLst/>
          </a:prstGeom>
        </p:spPr>
        <p:txBody>
          <a:bodyPr/>
          <a:lstStyle>
            <a:lvl1pPr marL="0" indent="0">
              <a:buNone/>
              <a:defRPr sz="4000">
                <a:solidFill>
                  <a:srgbClr val="5CACB6"/>
                </a:solidFill>
                <a:latin typeface="Arial Narrow"/>
                <a:cs typeface="Arial Narrow"/>
              </a:defRPr>
            </a:lvl1pPr>
          </a:lstStyle>
          <a:p>
            <a:r>
              <a:rPr lang="en-US" dirty="0" smtClean="0"/>
              <a:t>ÍNDICE</a:t>
            </a:r>
            <a:endParaRPr lang="en-US" dirty="0"/>
          </a:p>
        </p:txBody>
      </p:sp>
      <p:pic>
        <p:nvPicPr>
          <p:cNvPr id="2" name="Picture 1" descr="selo_confidencial_di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grpSp>
        <p:nvGrpSpPr>
          <p:cNvPr id="10" name="Group 9"/>
          <p:cNvGrpSpPr/>
          <p:nvPr userDrawn="1"/>
        </p:nvGrpSpPr>
        <p:grpSpPr>
          <a:xfrm>
            <a:off x="1022319" y="848009"/>
            <a:ext cx="14951107" cy="0"/>
            <a:chOff x="1022319" y="848009"/>
            <a:chExt cx="14951107" cy="0"/>
          </a:xfrm>
        </p:grpSpPr>
        <p:cxnSp>
          <p:nvCxnSpPr>
            <p:cNvPr id="11" name="Straight Connector 10"/>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4" name="Text Placeholder 2"/>
          <p:cNvSpPr>
            <a:spLocks noGrp="1"/>
          </p:cNvSpPr>
          <p:nvPr>
            <p:ph type="body" idx="13" hasCustomPrompt="1"/>
          </p:nvPr>
        </p:nvSpPr>
        <p:spPr>
          <a:xfrm>
            <a:off x="8124840" y="3244663"/>
            <a:ext cx="5828227" cy="3012427"/>
          </a:xfrm>
          <a:prstGeom prst="rect">
            <a:avLst/>
          </a:prstGeom>
        </p:spPr>
        <p:txBody>
          <a:bodyPr lIns="91382" tIns="45691" rIns="91382" bIns="45691" anchor="t"/>
          <a:lstStyle>
            <a:lvl1pPr marL="742950" marR="0" indent="-742950" algn="l" defTabSz="725032" rtl="0" eaLnBrk="0" fontAlgn="base" latinLnBrk="0" hangingPunct="0">
              <a:lnSpc>
                <a:spcPct val="100000"/>
              </a:lnSpc>
              <a:spcBef>
                <a:spcPct val="20000"/>
              </a:spcBef>
              <a:spcAft>
                <a:spcPct val="0"/>
              </a:spcAft>
              <a:buClrTx/>
              <a:buSzTx/>
              <a:buFont typeface="Arial" pitchFamily="34" charset="0"/>
              <a:buAutoNum type="arabicPeriod"/>
              <a:tabLst/>
              <a:defRPr sz="3600" b="0" baseline="0">
                <a:solidFill>
                  <a:srgbClr val="00739C"/>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Item 1</a:t>
            </a:r>
          </a:p>
          <a:p>
            <a:pPr lvl="0"/>
            <a:r>
              <a:rPr lang="en-US" dirty="0" smtClean="0"/>
              <a:t>Item 2</a:t>
            </a:r>
          </a:p>
          <a:p>
            <a:pPr lvl="0"/>
            <a:r>
              <a:rPr lang="en-US" dirty="0" smtClean="0"/>
              <a:t>Item 3</a:t>
            </a:r>
          </a:p>
          <a:p>
            <a:pPr lvl="0"/>
            <a:r>
              <a:rPr lang="en-US" dirty="0" smtClean="0"/>
              <a:t>Item 4</a:t>
            </a:r>
          </a:p>
          <a:p>
            <a:pPr lvl="0"/>
            <a:r>
              <a:rPr lang="en-US" dirty="0" smtClean="0"/>
              <a:t>Item 5</a:t>
            </a:r>
          </a:p>
          <a:p>
            <a:pPr lvl="0"/>
            <a:endParaRPr lang="en-US" dirty="0" smtClean="0"/>
          </a:p>
        </p:txBody>
      </p:sp>
    </p:spTree>
    <p:extLst>
      <p:ext uri="{BB962C8B-B14F-4D97-AF65-F5344CB8AC3E}">
        <p14:creationId xmlns:p14="http://schemas.microsoft.com/office/powerpoint/2010/main" val="97092064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Índice - INTERNO">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‹nº›</a:t>
            </a:fld>
            <a:endParaRPr lang="en-US" dirty="0"/>
          </a:p>
        </p:txBody>
      </p:sp>
      <p:pic>
        <p:nvPicPr>
          <p:cNvPr id="9" name="Picture 8" descr="TOTVS_cmyk.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4292298" y="108419"/>
            <a:ext cx="1681128" cy="674282"/>
          </a:xfrm>
          <a:prstGeom prst="rect">
            <a:avLst/>
          </a:prstGeom>
        </p:spPr>
      </p:pic>
      <p:sp>
        <p:nvSpPr>
          <p:cNvPr id="13" name="Text Placeholder 10"/>
          <p:cNvSpPr>
            <a:spLocks noGrp="1"/>
          </p:cNvSpPr>
          <p:nvPr>
            <p:ph type="body" idx="15" hasCustomPrompt="1"/>
          </p:nvPr>
        </p:nvSpPr>
        <p:spPr>
          <a:xfrm>
            <a:off x="1022317" y="56927"/>
            <a:ext cx="3280544" cy="711141"/>
          </a:xfrm>
          <a:prstGeom prst="rect">
            <a:avLst/>
          </a:prstGeom>
        </p:spPr>
        <p:txBody>
          <a:bodyPr/>
          <a:lstStyle>
            <a:lvl1pPr marL="0" indent="0">
              <a:buNone/>
              <a:defRPr sz="4000">
                <a:solidFill>
                  <a:srgbClr val="5CACB6"/>
                </a:solidFill>
                <a:latin typeface="Arial Narrow"/>
                <a:cs typeface="Arial Narrow"/>
              </a:defRPr>
            </a:lvl1pPr>
          </a:lstStyle>
          <a:p>
            <a:r>
              <a:rPr lang="en-US" dirty="0" smtClean="0"/>
              <a:t>ÍNDICE</a:t>
            </a:r>
            <a:endParaRPr lang="en-US" dirty="0"/>
          </a:p>
        </p:txBody>
      </p:sp>
      <p:pic>
        <p:nvPicPr>
          <p:cNvPr id="2" name="Picture 1"/>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4146530" y="7040880"/>
            <a:ext cx="2103120" cy="2103120"/>
          </a:xfrm>
          <a:prstGeom prst="rect">
            <a:avLst/>
          </a:prstGeom>
        </p:spPr>
      </p:pic>
      <p:grpSp>
        <p:nvGrpSpPr>
          <p:cNvPr id="10" name="Group 9"/>
          <p:cNvGrpSpPr/>
          <p:nvPr userDrawn="1"/>
        </p:nvGrpSpPr>
        <p:grpSpPr>
          <a:xfrm>
            <a:off x="1022319" y="848009"/>
            <a:ext cx="14951107" cy="0"/>
            <a:chOff x="1022319" y="848009"/>
            <a:chExt cx="14951107" cy="0"/>
          </a:xfrm>
        </p:grpSpPr>
        <p:cxnSp>
          <p:nvCxnSpPr>
            <p:cNvPr id="11" name="Straight Connector 10"/>
            <p:cNvCxnSpPr/>
            <p:nvPr userDrawn="1"/>
          </p:nvCxnSpPr>
          <p:spPr>
            <a:xfrm flipV="1">
              <a:off x="1022319" y="848009"/>
              <a:ext cx="14951107" cy="0"/>
            </a:xfrm>
            <a:prstGeom prst="line">
              <a:avLst/>
            </a:prstGeom>
            <a:ln w="9525" cmpd="sng">
              <a:solidFill>
                <a:srgbClr val="5BB3CA"/>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1022319" y="848009"/>
              <a:ext cx="4503635" cy="0"/>
            </a:xfrm>
            <a:prstGeom prst="line">
              <a:avLst/>
            </a:prstGeom>
            <a:ln w="38100" cmpd="sng">
              <a:solidFill>
                <a:srgbClr val="5BB3CA"/>
              </a:solidFill>
            </a:ln>
            <a:effectLst/>
          </p:spPr>
          <p:style>
            <a:lnRef idx="2">
              <a:schemeClr val="accent1"/>
            </a:lnRef>
            <a:fillRef idx="0">
              <a:schemeClr val="accent1"/>
            </a:fillRef>
            <a:effectRef idx="1">
              <a:schemeClr val="accent1"/>
            </a:effectRef>
            <a:fontRef idx="minor">
              <a:schemeClr val="tx1"/>
            </a:fontRef>
          </p:style>
        </p:cxnSp>
      </p:grpSp>
      <p:sp>
        <p:nvSpPr>
          <p:cNvPr id="14" name="Text Placeholder 2"/>
          <p:cNvSpPr>
            <a:spLocks noGrp="1"/>
          </p:cNvSpPr>
          <p:nvPr>
            <p:ph type="body" idx="13" hasCustomPrompt="1"/>
          </p:nvPr>
        </p:nvSpPr>
        <p:spPr>
          <a:xfrm>
            <a:off x="8124840" y="3244663"/>
            <a:ext cx="5828227" cy="3012427"/>
          </a:xfrm>
          <a:prstGeom prst="rect">
            <a:avLst/>
          </a:prstGeom>
        </p:spPr>
        <p:txBody>
          <a:bodyPr lIns="91382" tIns="45691" rIns="91382" bIns="45691" anchor="t"/>
          <a:lstStyle>
            <a:lvl1pPr marL="742950" marR="0" indent="-742950" algn="l" defTabSz="725032" rtl="0" eaLnBrk="0" fontAlgn="base" latinLnBrk="0" hangingPunct="0">
              <a:lnSpc>
                <a:spcPct val="100000"/>
              </a:lnSpc>
              <a:spcBef>
                <a:spcPct val="20000"/>
              </a:spcBef>
              <a:spcAft>
                <a:spcPct val="0"/>
              </a:spcAft>
              <a:buClrTx/>
              <a:buSzTx/>
              <a:buFont typeface="Arial" pitchFamily="34" charset="0"/>
              <a:buAutoNum type="arabicPeriod"/>
              <a:tabLst/>
              <a:defRPr sz="3600" b="0" baseline="0">
                <a:solidFill>
                  <a:srgbClr val="00739C"/>
                </a:solidFill>
                <a:latin typeface="Arial Narrow"/>
                <a:cs typeface="Arial Narrow"/>
              </a:defRPr>
            </a:lvl1pPr>
            <a:lvl2pPr marL="725076" indent="0">
              <a:buNone/>
              <a:defRPr sz="3200" b="1"/>
            </a:lvl2pPr>
            <a:lvl3pPr marL="1450147" indent="0">
              <a:buNone/>
              <a:defRPr sz="2800" b="1"/>
            </a:lvl3pPr>
            <a:lvl4pPr marL="2175221" indent="0">
              <a:buNone/>
              <a:defRPr sz="2500" b="1"/>
            </a:lvl4pPr>
            <a:lvl5pPr marL="2900297" indent="0">
              <a:buNone/>
              <a:defRPr sz="2500" b="1"/>
            </a:lvl5pPr>
            <a:lvl6pPr marL="3625369" indent="0">
              <a:buNone/>
              <a:defRPr sz="2500" b="1"/>
            </a:lvl6pPr>
            <a:lvl7pPr marL="4350443" indent="0">
              <a:buNone/>
              <a:defRPr sz="2500" b="1"/>
            </a:lvl7pPr>
            <a:lvl8pPr marL="5075520" indent="0">
              <a:buNone/>
              <a:defRPr sz="2500" b="1"/>
            </a:lvl8pPr>
            <a:lvl9pPr marL="5800589" indent="0">
              <a:buNone/>
              <a:defRPr sz="2500" b="1"/>
            </a:lvl9pPr>
          </a:lstStyle>
          <a:p>
            <a:pPr lvl="0"/>
            <a:r>
              <a:rPr lang="en-US" dirty="0" smtClean="0"/>
              <a:t>Item 1</a:t>
            </a:r>
          </a:p>
          <a:p>
            <a:pPr lvl="0"/>
            <a:r>
              <a:rPr lang="en-US" dirty="0" smtClean="0"/>
              <a:t>Item 2</a:t>
            </a:r>
          </a:p>
          <a:p>
            <a:pPr lvl="0"/>
            <a:r>
              <a:rPr lang="en-US" dirty="0" smtClean="0"/>
              <a:t>Item 3</a:t>
            </a:r>
          </a:p>
          <a:p>
            <a:pPr lvl="0"/>
            <a:r>
              <a:rPr lang="en-US" dirty="0" smtClean="0"/>
              <a:t>Item 4</a:t>
            </a:r>
          </a:p>
          <a:p>
            <a:pPr lvl="0"/>
            <a:r>
              <a:rPr lang="en-US" dirty="0" smtClean="0"/>
              <a:t>Item 5</a:t>
            </a:r>
          </a:p>
          <a:p>
            <a:pPr lvl="0"/>
            <a:endParaRPr lang="en-US" dirty="0" smtClean="0"/>
          </a:p>
        </p:txBody>
      </p:sp>
    </p:spTree>
    <p:extLst>
      <p:ext uri="{BB962C8B-B14F-4D97-AF65-F5344CB8AC3E}">
        <p14:creationId xmlns:p14="http://schemas.microsoft.com/office/powerpoint/2010/main" val="359853942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53.xml"/><Relationship Id="rId2" Type="http://schemas.openxmlformats.org/officeDocument/2006/relationships/slideLayout" Target="../slideLayouts/slideLayout52.xml"/><Relationship Id="rId1" Type="http://schemas.openxmlformats.org/officeDocument/2006/relationships/slideLayout" Target="../slideLayouts/slideLayout51.xml"/><Relationship Id="rId4"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theme" Target="../theme/theme2.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3.xml"/><Relationship Id="rId4"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theme" Target="../theme/theme4.xml"/><Relationship Id="rId4"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5" Type="http://schemas.openxmlformats.org/officeDocument/2006/relationships/theme" Target="../theme/theme5.xml"/><Relationship Id="rId4" Type="http://schemas.openxmlformats.org/officeDocument/2006/relationships/slideLayout" Target="../slideLayouts/slideLayout22.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5" Type="http://schemas.openxmlformats.org/officeDocument/2006/relationships/theme" Target="../theme/theme6.xml"/><Relationship Id="rId4" Type="http://schemas.openxmlformats.org/officeDocument/2006/relationships/slideLayout" Target="../slideLayouts/slideLayout2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9"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9"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28623"/>
      </p:ext>
    </p:extLst>
  </p:cSld>
  <p:clrMap bg1="lt1" tx1="dk1" bg2="lt2" tx2="dk2" accent1="accent1" accent2="accent2" accent3="accent3" accent4="accent4" accent5="accent5" accent6="accent6" hlink="hlink" folHlink="folHlink"/>
  <p:sldLayoutIdLst>
    <p:sldLayoutId id="2147483649" r:id="rId1"/>
    <p:sldLayoutId id="2147483682" r:id="rId2"/>
    <p:sldLayoutId id="2147483681" r:id="rId3"/>
    <p:sldLayoutId id="2147483770" r:id="rId4"/>
    <p:sldLayoutId id="2147483773" r:id="rId5"/>
    <p:sldLayoutId id="2147483774" r:id="rId6"/>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7956745"/>
      </p:ext>
    </p:extLst>
  </p:cSld>
  <p:clrMap bg1="lt1" tx1="dk1" bg2="lt2" tx2="dk2" accent1="accent1" accent2="accent2" accent3="accent3" accent4="accent4" accent5="accent5" accent6="accent6" hlink="hlink" folHlink="folHlink"/>
  <p:sldLayoutIdLst>
    <p:sldLayoutId id="2147483673" r:id="rId1"/>
    <p:sldLayoutId id="2147483771" r:id="rId2"/>
    <p:sldLayoutId id="2147483772"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2466769408"/>
      </p:ext>
    </p:extLst>
  </p:cSld>
  <p:clrMap bg1="lt1" tx1="dk1" bg2="lt2" tx2="dk2" accent1="accent1" accent2="accent2" accent3="accent3" accent4="accent4" accent5="accent5" accent6="accent6" hlink="hlink" folHlink="folHlink"/>
  <p:sldLayoutIdLst>
    <p:sldLayoutId id="2147483650" r:id="rId1"/>
    <p:sldLayoutId id="2147483683" r:id="rId2"/>
    <p:sldLayoutId id="2147483684" r:id="rId3"/>
    <p:sldLayoutId id="2147483685"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133187256"/>
      </p:ext>
    </p:extLst>
  </p:cSld>
  <p:clrMap bg1="lt1" tx1="dk1" bg2="lt2" tx2="dk2" accent1="accent1" accent2="accent2" accent3="accent3" accent4="accent4" accent5="accent5" accent6="accent6" hlink="hlink" folHlink="folHlink"/>
  <p:sldLayoutIdLst>
    <p:sldLayoutId id="2147483651" r:id="rId1"/>
    <p:sldLayoutId id="2147483686" r:id="rId2"/>
    <p:sldLayoutId id="2147483687" r:id="rId3"/>
    <p:sldLayoutId id="2147483688"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918856315"/>
      </p:ext>
    </p:extLst>
  </p:cSld>
  <p:clrMap bg1="lt1" tx1="dk1" bg2="lt2" tx2="dk2" accent1="accent1" accent2="accent2" accent3="accent3" accent4="accent4" accent5="accent5" accent6="accent6" hlink="hlink" folHlink="folHlink"/>
  <p:sldLayoutIdLst>
    <p:sldLayoutId id="2147483660" r:id="rId1"/>
    <p:sldLayoutId id="2147483689" r:id="rId2"/>
    <p:sldLayoutId id="2147483690" r:id="rId3"/>
    <p:sldLayoutId id="2147483691"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161033072"/>
      </p:ext>
    </p:extLst>
  </p:cSld>
  <p:clrMap bg1="lt1" tx1="dk1" bg2="lt2" tx2="dk2" accent1="accent1" accent2="accent2" accent3="accent3" accent4="accent4" accent5="accent5" accent6="accent6" hlink="hlink" folHlink="folHlink"/>
  <p:sldLayoutIdLst>
    <p:sldLayoutId id="2147483661" r:id="rId1"/>
    <p:sldLayoutId id="2147483692" r:id="rId2"/>
    <p:sldLayoutId id="2147483693" r:id="rId3"/>
    <p:sldLayoutId id="2147483694"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2965093989"/>
      </p:ext>
    </p:extLst>
  </p:cSld>
  <p:clrMap bg1="lt1" tx1="dk1" bg2="lt2" tx2="dk2" accent1="accent1" accent2="accent2" accent3="accent3" accent4="accent4" accent5="accent5" accent6="accent6" hlink="hlink" folHlink="folHlink"/>
  <p:sldLayoutIdLst>
    <p:sldLayoutId id="2147483662" r:id="rId1"/>
    <p:sldLayoutId id="2147483695" r:id="rId2"/>
    <p:sldLayoutId id="2147483696" r:id="rId3"/>
    <p:sldLayoutId id="2147483697"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2306429058"/>
      </p:ext>
    </p:extLst>
  </p:cSld>
  <p:clrMap bg1="lt1" tx1="dk1" bg2="lt2" tx2="dk2" accent1="accent1" accent2="accent2" accent3="accent3" accent4="accent4" accent5="accent5" accent6="accent6" hlink="hlink" folHlink="folHlink"/>
  <p:sldLayoutIdLst>
    <p:sldLayoutId id="2147483666" r:id="rId1"/>
    <p:sldLayoutId id="2147483701" r:id="rId2"/>
    <p:sldLayoutId id="2147483702" r:id="rId3"/>
    <p:sldLayoutId id="2147483703" r:id="rId4"/>
    <p:sldLayoutId id="2147483754" r:id="rId5"/>
    <p:sldLayoutId id="2147483755" r:id="rId6"/>
    <p:sldLayoutId id="2147483756" r:id="rId7"/>
    <p:sldLayoutId id="2147483757" r:id="rId8"/>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199453366"/>
      </p:ext>
    </p:extLst>
  </p:cSld>
  <p:clrMap bg1="lt1" tx1="dk1" bg2="lt2" tx2="dk2" accent1="accent1" accent2="accent2" accent3="accent3" accent4="accent4" accent5="accent5" accent6="accent6" hlink="hlink" folHlink="folHlink"/>
  <p:sldLayoutIdLst>
    <p:sldLayoutId id="2147483667" r:id="rId1"/>
    <p:sldLayoutId id="2147483704" r:id="rId2"/>
    <p:sldLayoutId id="2147483705" r:id="rId3"/>
    <p:sldLayoutId id="2147483706" r:id="rId4"/>
    <p:sldLayoutId id="2147483758" r:id="rId5"/>
    <p:sldLayoutId id="2147483759" r:id="rId6"/>
    <p:sldLayoutId id="2147483760" r:id="rId7"/>
    <p:sldLayoutId id="2147483761" r:id="rId8"/>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txBox="1">
            <a:spLocks/>
          </p:cNvSpPr>
          <p:nvPr/>
        </p:nvSpPr>
        <p:spPr>
          <a:xfrm>
            <a:off x="7921569" y="8718550"/>
            <a:ext cx="1259749" cy="486833"/>
          </a:xfrm>
          <a:prstGeom prst="rect">
            <a:avLst/>
          </a:prstGeom>
        </p:spPr>
        <p:txBody>
          <a:bodyPr/>
          <a:lstStyle>
            <a:defPPr>
              <a:defRPr lang="en-US"/>
            </a:defPPr>
            <a:lvl1pPr marL="0" algn="ctr" defTabSz="725531" rtl="0" eaLnBrk="1" latinLnBrk="0" hangingPunct="1">
              <a:defRPr sz="1800" kern="1200">
                <a:solidFill>
                  <a:srgbClr val="FFFFFF"/>
                </a:solidFill>
                <a:latin typeface="Arial Narrow"/>
                <a:ea typeface="+mn-ea"/>
                <a:cs typeface="Arial Narrow"/>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a:lstStyle>
          <a:p>
            <a:fld id="{CA7CDB50-8774-184B-A66B-D0F244FA425D}" type="slidenum">
              <a:rPr lang="en-US" smtClean="0"/>
              <a:pPr/>
              <a:t>‹nº›</a:t>
            </a:fld>
            <a:endParaRPr lang="en-US" dirty="0"/>
          </a:p>
        </p:txBody>
      </p:sp>
    </p:spTree>
    <p:extLst>
      <p:ext uri="{BB962C8B-B14F-4D97-AF65-F5344CB8AC3E}">
        <p14:creationId xmlns:p14="http://schemas.microsoft.com/office/powerpoint/2010/main" val="742649652"/>
      </p:ext>
    </p:extLst>
  </p:cSld>
  <p:clrMap bg1="lt1" tx1="dk1" bg2="lt2" tx2="dk2" accent1="accent1" accent2="accent2" accent3="accent3" accent4="accent4" accent5="accent5" accent6="accent6" hlink="hlink" folHlink="folHlink"/>
  <p:sldLayoutIdLst>
    <p:sldLayoutId id="2147483670" r:id="rId1"/>
    <p:sldLayoutId id="2147483707" r:id="rId2"/>
    <p:sldLayoutId id="2147483708" r:id="rId3"/>
    <p:sldLayoutId id="2147483709" r:id="rId4"/>
    <p:sldLayoutId id="2147483762" r:id="rId5"/>
    <p:sldLayoutId id="2147483763" r:id="rId6"/>
    <p:sldLayoutId id="2147483764" r:id="rId7"/>
    <p:sldLayoutId id="2147483765" r:id="rId8"/>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hyperlink" Target="http://cordas:8480/dts/datasul-mail/resources/help/"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tdn.totvs.com.br/display/FRAMJOI/Envio+de+e-mail" TargetMode="External"/><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2.xml"/></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java.net/projects/javamail/pages/Home" TargetMode="External"/><Relationship Id="rId1" Type="http://schemas.openxmlformats.org/officeDocument/2006/relationships/slideLayout" Target="../slideLayouts/slideLayout53.xml"/></Relationships>
</file>

<file path=ppt/slides/_rels/slide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Texto 4"/>
          <p:cNvSpPr>
            <a:spLocks noGrp="1"/>
          </p:cNvSpPr>
          <p:nvPr>
            <p:ph type="body" idx="14"/>
          </p:nvPr>
        </p:nvSpPr>
        <p:spPr/>
        <p:txBody>
          <a:bodyPr/>
          <a:lstStyle/>
          <a:p>
            <a:r>
              <a:rPr lang="pt-BR" dirty="0" smtClean="0"/>
              <a:t>Datasul Mail Service</a:t>
            </a:r>
            <a:endParaRPr lang="pt-BR" dirty="0"/>
          </a:p>
        </p:txBody>
      </p:sp>
      <p:sp>
        <p:nvSpPr>
          <p:cNvPr id="4" name="Título 3"/>
          <p:cNvSpPr>
            <a:spLocks noGrp="1"/>
          </p:cNvSpPr>
          <p:nvPr>
            <p:ph type="title"/>
          </p:nvPr>
        </p:nvSpPr>
        <p:spPr/>
        <p:txBody>
          <a:bodyPr/>
          <a:lstStyle/>
          <a:p>
            <a:r>
              <a:rPr lang="pt-BR" dirty="0" smtClean="0"/>
              <a:t>I9 </a:t>
            </a:r>
            <a:r>
              <a:rPr lang="pt-BR" dirty="0"/>
              <a:t>– CRM | DIS </a:t>
            </a:r>
            <a:r>
              <a:rPr lang="pt-BR" dirty="0" smtClean="0"/>
              <a:t>| FIN – SEPTEMBER / 2016</a:t>
            </a:r>
            <a:endParaRPr lang="pt-B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p:txBody>
          <a:bodyPr/>
          <a:lstStyle/>
          <a:p>
            <a:r>
              <a:rPr lang="en-US" dirty="0" smtClean="0"/>
              <a:t>CONFIGURAÇÃO</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10</a:t>
            </a:fld>
            <a:endParaRPr lang="en-US" dirty="0"/>
          </a:p>
        </p:txBody>
      </p:sp>
      <p:sp>
        <p:nvSpPr>
          <p:cNvPr id="9" name="Content Placeholder 4"/>
          <p:cNvSpPr>
            <a:spLocks noGrp="1"/>
          </p:cNvSpPr>
          <p:nvPr>
            <p:ph idx="14"/>
          </p:nvPr>
        </p:nvSpPr>
        <p:spPr>
          <a:xfrm>
            <a:off x="1022317" y="1204054"/>
            <a:ext cx="14924781" cy="2733634"/>
          </a:xfrm>
        </p:spPr>
        <p:txBody>
          <a:bodyPr/>
          <a:lstStyle/>
          <a:p>
            <a:pPr marL="342900" indent="-342900">
              <a:buFont typeface="Arial" panose="020B0604020202020204" pitchFamily="34" charset="0"/>
              <a:buChar char="•"/>
            </a:pPr>
            <a:r>
              <a:rPr lang="en-US" dirty="0" err="1" smtClean="0"/>
              <a:t>Atentar</a:t>
            </a:r>
            <a:r>
              <a:rPr lang="en-US" dirty="0" smtClean="0"/>
              <a:t>-se para as </a:t>
            </a:r>
            <a:r>
              <a:rPr lang="en-US" dirty="0" err="1" smtClean="0"/>
              <a:t>configurações</a:t>
            </a:r>
            <a:r>
              <a:rPr lang="en-US" dirty="0" smtClean="0"/>
              <a:t> do </a:t>
            </a:r>
            <a:r>
              <a:rPr lang="en-US" b="1" dirty="0" err="1" smtClean="0"/>
              <a:t>datasul_framework.properties</a:t>
            </a:r>
            <a:r>
              <a:rPr lang="en-US" dirty="0" smtClean="0"/>
              <a:t>:</a:t>
            </a:r>
          </a:p>
          <a:p>
            <a:pPr marL="342900" indent="-342900">
              <a:buFont typeface="Arial" panose="020B0604020202020204" pitchFamily="34" charset="0"/>
              <a:buChar char="•"/>
            </a:pPr>
            <a:endParaRPr lang="en-US" dirty="0" smtClean="0"/>
          </a:p>
          <a:p>
            <a:pPr marL="1581957" lvl="1" indent="-342900">
              <a:buFont typeface="Arial" panose="020B0604020202020204" pitchFamily="34" charset="0"/>
              <a:buChar char="•"/>
            </a:pPr>
            <a:r>
              <a:rPr lang="pt-BR" sz="2200" dirty="0" err="1"/>
              <a:t>mail.smtp.sender</a:t>
            </a:r>
            <a:r>
              <a:rPr lang="pt-BR" sz="2200" dirty="0"/>
              <a:t>: (</a:t>
            </a:r>
            <a:r>
              <a:rPr lang="pt-BR" sz="2200" dirty="0" err="1"/>
              <a:t>string</a:t>
            </a:r>
            <a:r>
              <a:rPr lang="pt-BR" sz="2200" dirty="0"/>
              <a:t>): E-mail do usuário da conta indicado para o envio de e-mail</a:t>
            </a:r>
            <a:r>
              <a:rPr lang="pt-BR" sz="2200" dirty="0" smtClean="0"/>
              <a:t>;</a:t>
            </a:r>
          </a:p>
          <a:p>
            <a:pPr marL="1581957" lvl="1" indent="-342900">
              <a:buFont typeface="Arial" panose="020B0604020202020204" pitchFamily="34" charset="0"/>
              <a:buChar char="•"/>
            </a:pPr>
            <a:endParaRPr lang="pt-BR" sz="2200" dirty="0"/>
          </a:p>
          <a:p>
            <a:pPr marL="1581957" lvl="1" indent="-342900">
              <a:buFont typeface="Arial" panose="020B0604020202020204" pitchFamily="34" charset="0"/>
              <a:buChar char="•"/>
            </a:pPr>
            <a:r>
              <a:rPr lang="pt-BR" sz="2200" dirty="0" err="1"/>
              <a:t>mail.smtp.user</a:t>
            </a:r>
            <a:r>
              <a:rPr lang="pt-BR" sz="2200" dirty="0"/>
              <a:t>: (</a:t>
            </a:r>
            <a:r>
              <a:rPr lang="pt-BR" sz="2200" dirty="0" err="1"/>
              <a:t>string</a:t>
            </a:r>
            <a:r>
              <a:rPr lang="pt-BR" sz="2200" dirty="0"/>
              <a:t>): Usuário da conta que irá realizar o envio de e-mail; </a:t>
            </a:r>
            <a:endParaRPr lang="pt-BR" sz="2200" dirty="0" smtClean="0"/>
          </a:p>
          <a:p>
            <a:pPr marL="1581957" lvl="1" indent="-342900">
              <a:buFont typeface="Arial" panose="020B0604020202020204" pitchFamily="34" charset="0"/>
              <a:buChar char="•"/>
            </a:pPr>
            <a:endParaRPr lang="pt-BR" sz="2200" dirty="0" smtClean="0"/>
          </a:p>
          <a:p>
            <a:pPr marL="2306988" lvl="2" indent="-342900">
              <a:buFont typeface="Arial" panose="020B0604020202020204" pitchFamily="34" charset="0"/>
              <a:buChar char="•"/>
            </a:pPr>
            <a:r>
              <a:rPr lang="pt-BR" sz="2200" dirty="0" smtClean="0"/>
              <a:t>No </a:t>
            </a:r>
            <a:r>
              <a:rPr lang="pt-BR" sz="2200" dirty="0"/>
              <a:t>caso dos ambientes locais ao utilizar uma das contas de e-mails da TOTVS o usuário é simplesmente o e-mail sem o '@totvs.com.br</a:t>
            </a:r>
            <a:r>
              <a:rPr lang="pt-BR" sz="2200" dirty="0" smtClean="0"/>
              <a:t>'.</a:t>
            </a:r>
          </a:p>
          <a:p>
            <a:pPr marL="2306988" lvl="2" indent="-342900">
              <a:buFont typeface="Arial" panose="020B0604020202020204" pitchFamily="34" charset="0"/>
              <a:buChar char="•"/>
            </a:pPr>
            <a:endParaRPr lang="pt-BR" sz="2200" dirty="0"/>
          </a:p>
          <a:p>
            <a:pPr marL="1581957" lvl="1" indent="-342900">
              <a:buFont typeface="Arial" panose="020B0604020202020204" pitchFamily="34" charset="0"/>
              <a:buChar char="•"/>
            </a:pPr>
            <a:r>
              <a:rPr lang="pt-BR" sz="2200" dirty="0" err="1"/>
              <a:t>mail.smtp.pass</a:t>
            </a:r>
            <a:r>
              <a:rPr lang="pt-BR" sz="2200" dirty="0"/>
              <a:t>: (</a:t>
            </a:r>
            <a:r>
              <a:rPr lang="pt-BR" sz="2200" dirty="0" err="1"/>
              <a:t>string</a:t>
            </a:r>
            <a:r>
              <a:rPr lang="pt-BR" sz="2200" dirty="0"/>
              <a:t>): Senha da conta que irá realizar o envio de e-mail</a:t>
            </a:r>
            <a:r>
              <a:rPr lang="pt-BR" sz="2200" dirty="0" smtClean="0"/>
              <a:t>;</a:t>
            </a:r>
          </a:p>
          <a:p>
            <a:pPr marL="1581957" lvl="1" indent="-342900">
              <a:buFont typeface="Arial" panose="020B0604020202020204" pitchFamily="34" charset="0"/>
              <a:buChar char="•"/>
            </a:pPr>
            <a:endParaRPr lang="pt-BR" sz="2200" dirty="0"/>
          </a:p>
          <a:p>
            <a:pPr marL="1581957" lvl="1" indent="-342900">
              <a:buFont typeface="Arial" panose="020B0604020202020204" pitchFamily="34" charset="0"/>
              <a:buChar char="•"/>
            </a:pPr>
            <a:r>
              <a:rPr lang="pt-BR" sz="2200" dirty="0" err="1"/>
              <a:t>mail.smtp.host</a:t>
            </a:r>
            <a:r>
              <a:rPr lang="pt-BR" sz="2200" dirty="0"/>
              <a:t>: (</a:t>
            </a:r>
            <a:r>
              <a:rPr lang="pt-BR" sz="2200" dirty="0" err="1"/>
              <a:t>string</a:t>
            </a:r>
            <a:r>
              <a:rPr lang="pt-BR" sz="2200" dirty="0"/>
              <a:t>): Endereço do serviço de e-mail</a:t>
            </a:r>
            <a:r>
              <a:rPr lang="pt-BR" sz="2200" dirty="0" smtClean="0"/>
              <a:t>;</a:t>
            </a:r>
          </a:p>
          <a:p>
            <a:pPr marL="1581957" lvl="1" indent="-342900">
              <a:buFont typeface="Arial" panose="020B0604020202020204" pitchFamily="34" charset="0"/>
              <a:buChar char="•"/>
            </a:pPr>
            <a:endParaRPr lang="pt-BR" sz="2200" dirty="0"/>
          </a:p>
          <a:p>
            <a:pPr marL="1581957" lvl="1" indent="-342900">
              <a:buFont typeface="Arial" panose="020B0604020202020204" pitchFamily="34" charset="0"/>
              <a:buChar char="•"/>
            </a:pPr>
            <a:r>
              <a:rPr lang="pt-BR" sz="2200" dirty="0" err="1"/>
              <a:t>mail.smtp.port</a:t>
            </a:r>
            <a:r>
              <a:rPr lang="pt-BR" sz="2200" dirty="0"/>
              <a:t>: (</a:t>
            </a:r>
            <a:r>
              <a:rPr lang="pt-BR" sz="2200" dirty="0" err="1"/>
              <a:t>integer</a:t>
            </a:r>
            <a:r>
              <a:rPr lang="pt-BR" sz="2200" dirty="0"/>
              <a:t>): Porta do serviço de e-mail</a:t>
            </a:r>
            <a:r>
              <a:rPr lang="pt-BR" sz="2200" dirty="0" smtClean="0"/>
              <a:t>;</a:t>
            </a:r>
          </a:p>
          <a:p>
            <a:pPr marL="1581957" lvl="1" indent="-342900">
              <a:buFont typeface="Arial" panose="020B0604020202020204" pitchFamily="34" charset="0"/>
              <a:buChar char="•"/>
            </a:pPr>
            <a:endParaRPr lang="pt-BR" sz="2200" dirty="0"/>
          </a:p>
          <a:p>
            <a:pPr marL="1581957" lvl="1" indent="-342900">
              <a:buFont typeface="Arial" panose="020B0604020202020204" pitchFamily="34" charset="0"/>
              <a:buChar char="•"/>
            </a:pPr>
            <a:r>
              <a:rPr lang="pt-BR" sz="2200" dirty="0" err="1"/>
              <a:t>mail.smtp.ssl.enable</a:t>
            </a:r>
            <a:r>
              <a:rPr lang="pt-BR" sz="2200" dirty="0"/>
              <a:t>: (</a:t>
            </a:r>
            <a:r>
              <a:rPr lang="pt-BR" sz="2200" dirty="0" err="1"/>
              <a:t>true</a:t>
            </a:r>
            <a:r>
              <a:rPr lang="pt-BR" sz="2200" dirty="0"/>
              <a:t>/false): Habilita o suporte a SMTPS caso o servidor de e-mail esteja com HTTPS (SSL) habilitado</a:t>
            </a:r>
            <a:r>
              <a:rPr lang="pt-BR" sz="2200" dirty="0" smtClean="0"/>
              <a:t>;</a:t>
            </a:r>
          </a:p>
          <a:p>
            <a:pPr marL="1581957" lvl="1" indent="-342900">
              <a:buFont typeface="Arial" panose="020B0604020202020204" pitchFamily="34" charset="0"/>
              <a:buChar char="•"/>
            </a:pPr>
            <a:endParaRPr lang="pt-BR" sz="2200" dirty="0"/>
          </a:p>
          <a:p>
            <a:pPr marL="1581957" lvl="1" indent="-342900">
              <a:buFont typeface="Arial" panose="020B0604020202020204" pitchFamily="34" charset="0"/>
              <a:buChar char="•"/>
            </a:pPr>
            <a:r>
              <a:rPr lang="pt-BR" sz="2200" dirty="0" err="1"/>
              <a:t>mail.smtp.starttls.enable</a:t>
            </a:r>
            <a:r>
              <a:rPr lang="pt-BR" sz="2200" dirty="0"/>
              <a:t>: (</a:t>
            </a:r>
            <a:r>
              <a:rPr lang="pt-BR" sz="2200" dirty="0" err="1"/>
              <a:t>true</a:t>
            </a:r>
            <a:r>
              <a:rPr lang="pt-BR" sz="2200" dirty="0"/>
              <a:t>/false): Habilita o suporte ao TLS;</a:t>
            </a:r>
            <a:endParaRPr lang="en-US" sz="2200" dirty="0" smtClean="0"/>
          </a:p>
          <a:p>
            <a:endParaRPr lang="en-US" dirty="0"/>
          </a:p>
        </p:txBody>
      </p:sp>
    </p:spTree>
    <p:extLst>
      <p:ext uri="{BB962C8B-B14F-4D97-AF65-F5344CB8AC3E}">
        <p14:creationId xmlns:p14="http://schemas.microsoft.com/office/powerpoint/2010/main" val="16073736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p:txBody>
          <a:bodyPr/>
          <a:lstStyle/>
          <a:p>
            <a:r>
              <a:rPr lang="en-US" dirty="0" smtClean="0"/>
              <a:t>COMO FUNCIONA ?</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11</a:t>
            </a:fld>
            <a:endParaRPr lang="en-US" dirty="0"/>
          </a:p>
        </p:txBody>
      </p:sp>
      <p:graphicFrame>
        <p:nvGraphicFramePr>
          <p:cNvPr id="4" name="Diagrama 3"/>
          <p:cNvGraphicFramePr/>
          <p:nvPr>
            <p:extLst>
              <p:ext uri="{D42A27DB-BD31-4B8C-83A1-F6EECF244321}">
                <p14:modId xmlns:p14="http://schemas.microsoft.com/office/powerpoint/2010/main" val="3931734348"/>
              </p:ext>
            </p:extLst>
          </p:nvPr>
        </p:nvGraphicFramePr>
        <p:xfrm>
          <a:off x="1022316" y="967155"/>
          <a:ext cx="14926929" cy="7751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06402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p:txBody>
          <a:bodyPr/>
          <a:lstStyle/>
          <a:p>
            <a:r>
              <a:rPr lang="en-US" dirty="0" smtClean="0"/>
              <a:t>COMO FUNCIONA ?</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12</a:t>
            </a:fld>
            <a:endParaRPr lang="en-US" dirty="0"/>
          </a:p>
        </p:txBody>
      </p:sp>
      <p:sp>
        <p:nvSpPr>
          <p:cNvPr id="9" name="Text Placeholder 3"/>
          <p:cNvSpPr>
            <a:spLocks noGrp="1"/>
          </p:cNvSpPr>
          <p:nvPr>
            <p:ph type="body" idx="13"/>
          </p:nvPr>
        </p:nvSpPr>
        <p:spPr>
          <a:xfrm>
            <a:off x="1042050" y="1163569"/>
            <a:ext cx="14924781" cy="711141"/>
          </a:xfrm>
        </p:spPr>
        <p:txBody>
          <a:bodyPr/>
          <a:lstStyle/>
          <a:p>
            <a:r>
              <a:rPr lang="en-US" dirty="0" err="1" smtClean="0"/>
              <a:t>Observações</a:t>
            </a:r>
            <a:endParaRPr lang="en-US" dirty="0"/>
          </a:p>
        </p:txBody>
      </p:sp>
      <p:sp>
        <p:nvSpPr>
          <p:cNvPr id="11" name="Content Placeholder 4"/>
          <p:cNvSpPr>
            <a:spLocks noGrp="1"/>
          </p:cNvSpPr>
          <p:nvPr>
            <p:ph idx="14"/>
          </p:nvPr>
        </p:nvSpPr>
        <p:spPr>
          <a:xfrm>
            <a:off x="1042050" y="1907441"/>
            <a:ext cx="14924781" cy="2733634"/>
          </a:xfrm>
        </p:spPr>
        <p:txBody>
          <a:bodyPr/>
          <a:lstStyle/>
          <a:p>
            <a:pPr marL="342900" indent="-342900" algn="just">
              <a:buFont typeface="Arial" panose="020B0604020202020204" pitchFamily="34" charset="0"/>
              <a:buChar char="•"/>
            </a:pPr>
            <a:r>
              <a:rPr lang="en-US" dirty="0" smtClean="0"/>
              <a:t>O </a:t>
            </a:r>
            <a:r>
              <a:rPr lang="en-US" dirty="0" err="1" smtClean="0"/>
              <a:t>envio</a:t>
            </a:r>
            <a:r>
              <a:rPr lang="en-US" dirty="0" smtClean="0"/>
              <a:t> </a:t>
            </a:r>
            <a:r>
              <a:rPr lang="en-US" dirty="0" err="1" smtClean="0"/>
              <a:t>propriamente</a:t>
            </a:r>
            <a:r>
              <a:rPr lang="en-US" dirty="0" smtClean="0"/>
              <a:t> </a:t>
            </a:r>
            <a:r>
              <a:rPr lang="en-US" dirty="0" err="1" smtClean="0"/>
              <a:t>dito</a:t>
            </a:r>
            <a:r>
              <a:rPr lang="en-US" dirty="0" smtClean="0"/>
              <a:t> </a:t>
            </a:r>
            <a:r>
              <a:rPr lang="en-US" dirty="0" err="1" smtClean="0"/>
              <a:t>ser</a:t>
            </a:r>
            <a:r>
              <a:rPr lang="en-US" dirty="0" err="1" smtClean="0"/>
              <a:t>á</a:t>
            </a:r>
            <a:r>
              <a:rPr lang="en-US" dirty="0" smtClean="0"/>
              <a:t> </a:t>
            </a:r>
            <a:r>
              <a:rPr lang="en-US" dirty="0" err="1" smtClean="0"/>
              <a:t>realizado</a:t>
            </a:r>
            <a:r>
              <a:rPr lang="en-US" dirty="0" smtClean="0"/>
              <a:t> </a:t>
            </a:r>
            <a:r>
              <a:rPr lang="en-US" dirty="0" err="1" smtClean="0"/>
              <a:t>pelo</a:t>
            </a:r>
            <a:r>
              <a:rPr lang="en-US" dirty="0" smtClean="0"/>
              <a:t> </a:t>
            </a:r>
            <a:r>
              <a:rPr lang="en-US" dirty="0" err="1" smtClean="0"/>
              <a:t>servidor</a:t>
            </a:r>
            <a:r>
              <a:rPr lang="en-US" dirty="0" smtClean="0"/>
              <a:t> SMTP</a:t>
            </a:r>
            <a:r>
              <a:rPr lang="en-US" dirty="0" smtClean="0"/>
              <a:t>. O </a:t>
            </a:r>
            <a:r>
              <a:rPr lang="en-US" dirty="0" err="1" smtClean="0"/>
              <a:t>Datasul</a:t>
            </a:r>
            <a:r>
              <a:rPr lang="en-US" dirty="0" smtClean="0"/>
              <a:t> Mail Service se </a:t>
            </a:r>
            <a:r>
              <a:rPr lang="en-US" dirty="0" err="1" smtClean="0"/>
              <a:t>responsabiliza</a:t>
            </a:r>
            <a:r>
              <a:rPr lang="en-US" dirty="0" smtClean="0"/>
              <a:t> </a:t>
            </a:r>
            <a:r>
              <a:rPr lang="en-US" dirty="0" err="1" smtClean="0"/>
              <a:t>apenas</a:t>
            </a:r>
            <a:r>
              <a:rPr lang="en-US" dirty="0" smtClean="0"/>
              <a:t> </a:t>
            </a:r>
            <a:r>
              <a:rPr lang="en-US" dirty="0" err="1" smtClean="0"/>
              <a:t>pela</a:t>
            </a:r>
            <a:r>
              <a:rPr lang="en-US" dirty="0" smtClean="0"/>
              <a:t> </a:t>
            </a:r>
            <a:r>
              <a:rPr lang="en-US" dirty="0" err="1" smtClean="0"/>
              <a:t>entrega</a:t>
            </a:r>
            <a:r>
              <a:rPr lang="en-US" dirty="0" smtClean="0"/>
              <a:t> da </a:t>
            </a:r>
            <a:r>
              <a:rPr lang="en-US" dirty="0" err="1" smtClean="0"/>
              <a:t>mensagem</a:t>
            </a:r>
            <a:r>
              <a:rPr lang="en-US" dirty="0" smtClean="0"/>
              <a:t> </a:t>
            </a:r>
            <a:r>
              <a:rPr lang="en-US" dirty="0" err="1" smtClean="0"/>
              <a:t>ao</a:t>
            </a:r>
            <a:r>
              <a:rPr lang="en-US" dirty="0" smtClean="0"/>
              <a:t> </a:t>
            </a:r>
            <a:r>
              <a:rPr lang="en-US" dirty="0" err="1" smtClean="0"/>
              <a:t>servidor</a:t>
            </a:r>
            <a:r>
              <a:rPr lang="en-US" dirty="0" smtClean="0"/>
              <a:t> SMTP;</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pt-BR" dirty="0"/>
              <a:t>O envio de e-mail ocorre de forma assíncrona desta forma os erros ou retornos de falhas do envio propriamente dito não são resgatados no momento da execução. Isso se deve ao fato de que o Datasul Mail Service delega ao servidor SMTP o envio da mensagem, sendo que este pode não efetuar o envio no momento em que for solicitado, variando de acordo com a sua fila de despachos e parametrizações.</a:t>
            </a:r>
            <a:endParaRPr lang="pt-BR" dirty="0" smtClean="0"/>
          </a:p>
          <a:p>
            <a:pPr marL="342900" indent="-342900" algn="just">
              <a:buFont typeface="Arial" panose="020B0604020202020204" pitchFamily="34" charset="0"/>
              <a:buChar char="•"/>
            </a:pPr>
            <a:endParaRPr lang="pt-BR" dirty="0"/>
          </a:p>
          <a:p>
            <a:pPr marL="342900" indent="-342900" algn="just">
              <a:buFont typeface="Arial" panose="020B0604020202020204" pitchFamily="34" charset="0"/>
              <a:buChar char="•"/>
            </a:pPr>
            <a:r>
              <a:rPr lang="pt-BR" dirty="0" smtClean="0"/>
              <a:t>As </a:t>
            </a:r>
            <a:r>
              <a:rPr lang="pt-BR" dirty="0"/>
              <a:t>mensagens de confirmação de entrega e falhas serão retornadas a caixa de e-mail do usuário que estiver sendo utilizado como </a:t>
            </a:r>
            <a:r>
              <a:rPr lang="pt-BR" dirty="0" err="1"/>
              <a:t>sender</a:t>
            </a:r>
            <a:r>
              <a:rPr lang="pt-BR" dirty="0"/>
              <a:t> pelo serviço de e-mail. Entretanto, quando informado um endereço de e-mail válido no atributo </a:t>
            </a:r>
            <a:r>
              <a:rPr lang="pt-BR" b="1" dirty="0" err="1"/>
              <a:t>readNotificationTo</a:t>
            </a:r>
            <a:r>
              <a:rPr lang="pt-BR" dirty="0"/>
              <a:t> este receberá o e-mail de confirmação de leitura</a:t>
            </a:r>
            <a:r>
              <a:rPr lang="pt-BR" dirty="0" smtClean="0"/>
              <a:t>.</a:t>
            </a:r>
          </a:p>
          <a:p>
            <a:pPr marL="342900" indent="-342900" algn="just">
              <a:buFont typeface="Arial" panose="020B0604020202020204" pitchFamily="34" charset="0"/>
              <a:buChar char="•"/>
            </a:pPr>
            <a:endParaRPr lang="pt-BR" dirty="0"/>
          </a:p>
          <a:p>
            <a:pPr marL="342900" indent="-342900">
              <a:buFont typeface="Arial" panose="020B0604020202020204" pitchFamily="34" charset="0"/>
              <a:buChar char="•"/>
            </a:pPr>
            <a:r>
              <a:rPr lang="en-US" dirty="0"/>
              <a:t>Para </a:t>
            </a:r>
            <a:r>
              <a:rPr lang="en-US" dirty="0" err="1"/>
              <a:t>verificação</a:t>
            </a:r>
            <a:r>
              <a:rPr lang="en-US" dirty="0"/>
              <a:t> do status do </a:t>
            </a:r>
            <a:r>
              <a:rPr lang="en-US" dirty="0" err="1" smtClean="0"/>
              <a:t>serviço</a:t>
            </a:r>
            <a:r>
              <a:rPr lang="en-US" dirty="0" smtClean="0"/>
              <a:t>, </a:t>
            </a:r>
            <a:r>
              <a:rPr lang="en-US" dirty="0" err="1"/>
              <a:t>assim</a:t>
            </a:r>
            <a:r>
              <a:rPr lang="en-US" dirty="0"/>
              <a:t> </a:t>
            </a:r>
            <a:r>
              <a:rPr lang="en-US" dirty="0" err="1"/>
              <a:t>como</a:t>
            </a:r>
            <a:r>
              <a:rPr lang="en-US" dirty="0"/>
              <a:t> de </a:t>
            </a:r>
            <a:r>
              <a:rPr lang="en-US" dirty="0" err="1"/>
              <a:t>suas</a:t>
            </a:r>
            <a:r>
              <a:rPr lang="en-US" dirty="0"/>
              <a:t> </a:t>
            </a:r>
            <a:r>
              <a:rPr lang="en-US" dirty="0" err="1"/>
              <a:t>configurações</a:t>
            </a:r>
            <a:r>
              <a:rPr lang="en-US" dirty="0"/>
              <a:t> </a:t>
            </a:r>
            <a:r>
              <a:rPr lang="en-US" dirty="0" err="1"/>
              <a:t>foi</a:t>
            </a:r>
            <a:r>
              <a:rPr lang="en-US" dirty="0"/>
              <a:t> </a:t>
            </a:r>
            <a:r>
              <a:rPr lang="en-US" dirty="0" err="1"/>
              <a:t>disponibilizada</a:t>
            </a:r>
            <a:r>
              <a:rPr lang="en-US" dirty="0"/>
              <a:t> </a:t>
            </a:r>
            <a:r>
              <a:rPr lang="en-US" dirty="0" err="1"/>
              <a:t>uma</a:t>
            </a:r>
            <a:r>
              <a:rPr lang="en-US" dirty="0"/>
              <a:t> URL de help:</a:t>
            </a:r>
          </a:p>
          <a:p>
            <a:pPr marL="342900" indent="-342900">
              <a:buFont typeface="Arial" panose="020B0604020202020204" pitchFamily="34" charset="0"/>
              <a:buChar char="•"/>
            </a:pPr>
            <a:endParaRPr lang="en-US" dirty="0"/>
          </a:p>
          <a:p>
            <a:pPr marL="1581957" lvl="1" indent="-342900">
              <a:buFont typeface="Arial" panose="020B0604020202020204" pitchFamily="34" charset="0"/>
              <a:buChar char="•"/>
            </a:pPr>
            <a:r>
              <a:rPr lang="en-US" sz="2200" dirty="0">
                <a:hlinkClick r:id="rId2"/>
              </a:rPr>
              <a:t>http://cordas:8480/dts/datasul-mail/resources/help/</a:t>
            </a:r>
            <a:r>
              <a:rPr lang="en-US" sz="2200" dirty="0"/>
              <a:t> </a:t>
            </a:r>
          </a:p>
          <a:p>
            <a:pPr marL="1581957" lvl="1" indent="-342900">
              <a:buFont typeface="Arial" panose="020B0604020202020204" pitchFamily="34" charset="0"/>
              <a:buChar char="•"/>
            </a:pPr>
            <a:endParaRPr lang="en-US" sz="2200" dirty="0"/>
          </a:p>
          <a:p>
            <a:pPr marL="2306988" lvl="2" indent="-342900">
              <a:buFont typeface="Arial" panose="020B0604020202020204" pitchFamily="34" charset="0"/>
              <a:buChar char="•"/>
            </a:pPr>
            <a:r>
              <a:rPr lang="en-US" sz="2200" dirty="0" err="1"/>
              <a:t>Retorna</a:t>
            </a:r>
            <a:r>
              <a:rPr lang="en-US" sz="2200" dirty="0"/>
              <a:t> as </a:t>
            </a:r>
            <a:r>
              <a:rPr lang="en-US" sz="2200" dirty="0" err="1"/>
              <a:t>configurações</a:t>
            </a:r>
            <a:r>
              <a:rPr lang="en-US" sz="2200" dirty="0"/>
              <a:t> </a:t>
            </a:r>
            <a:r>
              <a:rPr lang="en-US" sz="2200" dirty="0" err="1"/>
              <a:t>especificadas</a:t>
            </a:r>
            <a:r>
              <a:rPr lang="en-US" sz="2200" dirty="0"/>
              <a:t> no </a:t>
            </a:r>
            <a:r>
              <a:rPr lang="en-US" sz="2200" dirty="0" err="1"/>
              <a:t>datasul_framework.properties</a:t>
            </a: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880995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0" y="0"/>
            <a:ext cx="16245840" cy="9144000"/>
          </a:xfrm>
          <a:prstGeom prst="rect">
            <a:avLst/>
          </a:prstGeom>
        </p:spPr>
      </p:pic>
      <p:sp>
        <p:nvSpPr>
          <p:cNvPr id="6" name="Rectangle 5"/>
          <p:cNvSpPr/>
          <p:nvPr/>
        </p:nvSpPr>
        <p:spPr>
          <a:xfrm>
            <a:off x="0" y="2571084"/>
            <a:ext cx="16249650" cy="3825650"/>
          </a:xfrm>
          <a:prstGeom prst="rect">
            <a:avLst/>
          </a:prstGeom>
          <a:solidFill>
            <a:srgbClr val="2C4753">
              <a:alpha val="8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Slide Number Placeholder 5"/>
          <p:cNvSpPr>
            <a:spLocks noGrp="1"/>
          </p:cNvSpPr>
          <p:nvPr>
            <p:ph type="sldNum" sz="quarter" idx="4294967295"/>
          </p:nvPr>
        </p:nvSpPr>
        <p:spPr>
          <a:xfrm>
            <a:off x="7921569" y="8718550"/>
            <a:ext cx="1259749" cy="486833"/>
          </a:xfrm>
          <a:prstGeom prst="rect">
            <a:avLst/>
          </a:prstGeom>
        </p:spPr>
        <p:txBody>
          <a:bodyPr/>
          <a:lstStyle>
            <a:lvl1pPr algn="ctr">
              <a:defRPr sz="1800">
                <a:solidFill>
                  <a:srgbClr val="FFFFFF"/>
                </a:solidFill>
                <a:latin typeface="Arial Narrow"/>
                <a:cs typeface="Arial Narrow"/>
              </a:defRPr>
            </a:lvl1pPr>
          </a:lstStyle>
          <a:p>
            <a:fld id="{CA7CDB50-8774-184B-A66B-D0F244FA425D}" type="slidenum">
              <a:rPr lang="en-US" smtClean="0"/>
              <a:pPr/>
              <a:t>13</a:t>
            </a:fld>
            <a:endParaRPr lang="en-US" dirty="0"/>
          </a:p>
        </p:txBody>
      </p:sp>
      <p:pic>
        <p:nvPicPr>
          <p:cNvPr id="8" name="Picture 7" descr="totvs_negativo.png"/>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4409477" y="233502"/>
            <a:ext cx="1571130" cy="462096"/>
          </a:xfrm>
          <a:prstGeom prst="rect">
            <a:avLst/>
          </a:prstGeom>
        </p:spPr>
      </p:pic>
      <p:sp>
        <p:nvSpPr>
          <p:cNvPr id="9" name="Text Placeholder 2"/>
          <p:cNvSpPr txBox="1">
            <a:spLocks/>
          </p:cNvSpPr>
          <p:nvPr/>
        </p:nvSpPr>
        <p:spPr>
          <a:xfrm>
            <a:off x="464608" y="2989650"/>
            <a:ext cx="15358154" cy="3240821"/>
          </a:xfrm>
          <a:prstGeom prst="rect">
            <a:avLst/>
          </a:prstGeom>
        </p:spPr>
        <p:txBody>
          <a:bodyPr lIns="91382" tIns="45691" rIns="91382" bIns="45691" anchor="ctr" anchorCtr="1"/>
          <a:lstStyle>
            <a:lvl1pPr marL="0" indent="0" algn="ctr" defTabSz="725531" rtl="0" eaLnBrk="1" latinLnBrk="0" hangingPunct="1">
              <a:spcBef>
                <a:spcPct val="20000"/>
              </a:spcBef>
              <a:buFont typeface="Arial"/>
              <a:buNone/>
              <a:defRPr lang="pt-BR" sz="15800" b="0" i="0" u="none" strike="noStrike" kern="1200" baseline="30000" smtClean="0">
                <a:solidFill>
                  <a:schemeClr val="bg1"/>
                </a:solidFill>
                <a:latin typeface="Arial Narrow"/>
                <a:ea typeface="+mn-ea"/>
                <a:cs typeface="Arial Narrow"/>
              </a:defRPr>
            </a:lvl1pPr>
            <a:lvl2pPr marL="725076" indent="0" algn="l" defTabSz="725531" rtl="0" eaLnBrk="1" latinLnBrk="0" hangingPunct="1">
              <a:spcBef>
                <a:spcPct val="20000"/>
              </a:spcBef>
              <a:buFont typeface="Arial"/>
              <a:buNone/>
              <a:defRPr sz="3200" b="1" kern="1200">
                <a:solidFill>
                  <a:schemeClr val="tx1"/>
                </a:solidFill>
                <a:latin typeface="+mn-lt"/>
                <a:ea typeface="+mn-ea"/>
                <a:cs typeface="+mn-cs"/>
              </a:defRPr>
            </a:lvl2pPr>
            <a:lvl3pPr marL="1450147" indent="0" algn="l" defTabSz="725531" rtl="0" eaLnBrk="1" latinLnBrk="0" hangingPunct="1">
              <a:spcBef>
                <a:spcPct val="20000"/>
              </a:spcBef>
              <a:buFont typeface="Arial"/>
              <a:buNone/>
              <a:defRPr sz="2800" b="1" kern="1200">
                <a:solidFill>
                  <a:schemeClr val="tx1"/>
                </a:solidFill>
                <a:latin typeface="+mn-lt"/>
                <a:ea typeface="+mn-ea"/>
                <a:cs typeface="+mn-cs"/>
              </a:defRPr>
            </a:lvl3pPr>
            <a:lvl4pPr marL="2175221" indent="0" algn="l" defTabSz="725531" rtl="0" eaLnBrk="1" latinLnBrk="0" hangingPunct="1">
              <a:spcBef>
                <a:spcPct val="20000"/>
              </a:spcBef>
              <a:buFont typeface="Arial"/>
              <a:buNone/>
              <a:defRPr sz="2500" b="1" kern="1200">
                <a:solidFill>
                  <a:schemeClr val="tx1"/>
                </a:solidFill>
                <a:latin typeface="+mn-lt"/>
                <a:ea typeface="+mn-ea"/>
                <a:cs typeface="+mn-cs"/>
              </a:defRPr>
            </a:lvl4pPr>
            <a:lvl5pPr marL="2900297" indent="0" algn="l" defTabSz="725531" rtl="0" eaLnBrk="1" latinLnBrk="0" hangingPunct="1">
              <a:spcBef>
                <a:spcPct val="20000"/>
              </a:spcBef>
              <a:buFont typeface="Arial"/>
              <a:buNone/>
              <a:defRPr sz="2500" b="1" kern="1200">
                <a:solidFill>
                  <a:schemeClr val="tx1"/>
                </a:solidFill>
                <a:latin typeface="+mn-lt"/>
                <a:ea typeface="+mn-ea"/>
                <a:cs typeface="+mn-cs"/>
              </a:defRPr>
            </a:lvl5pPr>
            <a:lvl6pPr marL="3625369" indent="0" algn="l" defTabSz="725531" rtl="0" eaLnBrk="1" latinLnBrk="0" hangingPunct="1">
              <a:spcBef>
                <a:spcPct val="20000"/>
              </a:spcBef>
              <a:buFont typeface="Arial"/>
              <a:buNone/>
              <a:defRPr sz="2500" b="1" kern="1200">
                <a:solidFill>
                  <a:schemeClr val="tx1"/>
                </a:solidFill>
                <a:latin typeface="+mn-lt"/>
                <a:ea typeface="+mn-ea"/>
                <a:cs typeface="+mn-cs"/>
              </a:defRPr>
            </a:lvl6pPr>
            <a:lvl7pPr marL="4350443" indent="0" algn="l" defTabSz="725531" rtl="0" eaLnBrk="1" latinLnBrk="0" hangingPunct="1">
              <a:spcBef>
                <a:spcPct val="20000"/>
              </a:spcBef>
              <a:buFont typeface="Arial"/>
              <a:buNone/>
              <a:defRPr sz="2500" b="1" kern="1200">
                <a:solidFill>
                  <a:schemeClr val="tx1"/>
                </a:solidFill>
                <a:latin typeface="+mn-lt"/>
                <a:ea typeface="+mn-ea"/>
                <a:cs typeface="+mn-cs"/>
              </a:defRPr>
            </a:lvl7pPr>
            <a:lvl8pPr marL="5075520" indent="0" algn="l" defTabSz="725531" rtl="0" eaLnBrk="1" latinLnBrk="0" hangingPunct="1">
              <a:spcBef>
                <a:spcPct val="20000"/>
              </a:spcBef>
              <a:buFont typeface="Arial"/>
              <a:buNone/>
              <a:defRPr sz="2500" b="1" kern="1200">
                <a:solidFill>
                  <a:schemeClr val="tx1"/>
                </a:solidFill>
                <a:latin typeface="+mn-lt"/>
                <a:ea typeface="+mn-ea"/>
                <a:cs typeface="+mn-cs"/>
              </a:defRPr>
            </a:lvl8pPr>
            <a:lvl9pPr marL="5800589" indent="0" algn="l" defTabSz="725531" rtl="0" eaLnBrk="1" latinLnBrk="0" hangingPunct="1">
              <a:spcBef>
                <a:spcPct val="20000"/>
              </a:spcBef>
              <a:buFont typeface="Arial"/>
              <a:buNone/>
              <a:defRPr sz="2500" b="1" kern="1200">
                <a:solidFill>
                  <a:schemeClr val="tx1"/>
                </a:solidFill>
                <a:latin typeface="+mn-lt"/>
                <a:ea typeface="+mn-ea"/>
                <a:cs typeface="+mn-cs"/>
              </a:defRPr>
            </a:lvl9pPr>
          </a:lstStyle>
          <a:p>
            <a:r>
              <a:rPr lang="en-US" sz="6000" b="1" baseline="0" dirty="0" smtClean="0"/>
              <a:t>HANDS ON ;)</a:t>
            </a:r>
            <a:endParaRPr lang="en-US" sz="6000" b="1" dirty="0"/>
          </a:p>
        </p:txBody>
      </p:sp>
    </p:spTree>
    <p:extLst>
      <p:ext uri="{BB962C8B-B14F-4D97-AF65-F5344CB8AC3E}">
        <p14:creationId xmlns:p14="http://schemas.microsoft.com/office/powerpoint/2010/main" val="2222753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4"/>
          </p:nvPr>
        </p:nvSpPr>
        <p:spPr/>
        <p:txBody>
          <a:bodyPr>
            <a:normAutofit fontScale="92500" lnSpcReduction="20000"/>
          </a:bodyPr>
          <a:lstStyle/>
          <a:p>
            <a:r>
              <a:rPr lang="en-US" dirty="0">
                <a:solidFill>
                  <a:schemeClr val="bg1"/>
                </a:solidFill>
              </a:rPr>
              <a:t>/</a:t>
            </a:r>
            <a:r>
              <a:rPr lang="en-US" dirty="0" err="1" smtClean="0">
                <a:solidFill>
                  <a:schemeClr val="bg1"/>
                </a:solidFill>
              </a:rPr>
              <a:t>totvs</a:t>
            </a:r>
            <a:endParaRPr lang="en-US" dirty="0">
              <a:solidFill>
                <a:schemeClr val="bg1"/>
              </a:solidFill>
            </a:endParaRPr>
          </a:p>
        </p:txBody>
      </p:sp>
      <p:sp>
        <p:nvSpPr>
          <p:cNvPr id="6" name="Content Placeholder 5"/>
          <p:cNvSpPr>
            <a:spLocks noGrp="1"/>
          </p:cNvSpPr>
          <p:nvPr>
            <p:ph idx="15"/>
          </p:nvPr>
        </p:nvSpPr>
        <p:spPr/>
        <p:txBody>
          <a:bodyPr>
            <a:normAutofit fontScale="92500" lnSpcReduction="20000"/>
          </a:bodyPr>
          <a:lstStyle/>
          <a:p>
            <a:r>
              <a:rPr lang="en-US" dirty="0" smtClean="0">
                <a:solidFill>
                  <a:srgbClr val="FFFFFF"/>
                </a:solidFill>
              </a:rPr>
              <a:t>@</a:t>
            </a:r>
            <a:r>
              <a:rPr lang="en-US" dirty="0" err="1" smtClean="0">
                <a:solidFill>
                  <a:srgbClr val="FFFFFF"/>
                </a:solidFill>
              </a:rPr>
              <a:t>totvs</a:t>
            </a:r>
            <a:endParaRPr lang="en-US" dirty="0">
              <a:solidFill>
                <a:srgbClr val="FFFFFF"/>
              </a:solidFill>
            </a:endParaRPr>
          </a:p>
        </p:txBody>
      </p:sp>
      <p:sp>
        <p:nvSpPr>
          <p:cNvPr id="7" name="Content Placeholder 6"/>
          <p:cNvSpPr>
            <a:spLocks noGrp="1"/>
          </p:cNvSpPr>
          <p:nvPr>
            <p:ph idx="16"/>
          </p:nvPr>
        </p:nvSpPr>
        <p:spPr/>
        <p:txBody>
          <a:bodyPr>
            <a:normAutofit fontScale="92500" lnSpcReduction="20000"/>
          </a:bodyPr>
          <a:lstStyle/>
          <a:p>
            <a:r>
              <a:rPr lang="en-US" dirty="0" err="1" smtClean="0">
                <a:solidFill>
                  <a:srgbClr val="FFFFFF"/>
                </a:solidFill>
              </a:rPr>
              <a:t>blog.totvs.com</a:t>
            </a:r>
            <a:endParaRPr lang="en-US" dirty="0">
              <a:solidFill>
                <a:srgbClr val="FFFFFF"/>
              </a:solidFill>
            </a:endParaRPr>
          </a:p>
        </p:txBody>
      </p:sp>
      <p:sp>
        <p:nvSpPr>
          <p:cNvPr id="8" name="Content Placeholder 7"/>
          <p:cNvSpPr>
            <a:spLocks noGrp="1"/>
          </p:cNvSpPr>
          <p:nvPr>
            <p:ph idx="17"/>
          </p:nvPr>
        </p:nvSpPr>
        <p:spPr/>
        <p:txBody>
          <a:bodyPr>
            <a:normAutofit fontScale="92500" lnSpcReduction="20000"/>
          </a:bodyPr>
          <a:lstStyle/>
          <a:p>
            <a:r>
              <a:rPr lang="en-US" dirty="0">
                <a:solidFill>
                  <a:srgbClr val="FFFFFF"/>
                </a:solidFill>
              </a:rPr>
              <a:t>company/</a:t>
            </a:r>
            <a:r>
              <a:rPr lang="en-US" dirty="0" err="1" smtClean="0">
                <a:solidFill>
                  <a:srgbClr val="FFFFFF"/>
                </a:solidFill>
              </a:rPr>
              <a:t>totvs</a:t>
            </a:r>
            <a:endParaRPr lang="en-US" dirty="0">
              <a:solidFill>
                <a:srgbClr val="FFFFFF"/>
              </a:solidFill>
            </a:endParaRPr>
          </a:p>
        </p:txBody>
      </p:sp>
      <p:sp>
        <p:nvSpPr>
          <p:cNvPr id="10" name="Text Placeholder 9"/>
          <p:cNvSpPr>
            <a:spLocks noGrp="1"/>
          </p:cNvSpPr>
          <p:nvPr>
            <p:ph type="body" idx="13"/>
          </p:nvPr>
        </p:nvSpPr>
        <p:spPr/>
        <p:txBody>
          <a:bodyPr/>
          <a:lstStyle/>
          <a:p>
            <a:r>
              <a:rPr lang="en-US" dirty="0" smtClean="0"/>
              <a:t>Thiago A. de Souza Weber</a:t>
            </a:r>
            <a:endParaRPr lang="en-US" dirty="0"/>
          </a:p>
        </p:txBody>
      </p:sp>
      <p:sp>
        <p:nvSpPr>
          <p:cNvPr id="11" name="Content Placeholder 10"/>
          <p:cNvSpPr>
            <a:spLocks noGrp="1"/>
          </p:cNvSpPr>
          <p:nvPr>
            <p:ph idx="18"/>
          </p:nvPr>
        </p:nvSpPr>
        <p:spPr/>
        <p:txBody>
          <a:bodyPr/>
          <a:lstStyle/>
          <a:p>
            <a:pPr lvl="0">
              <a:defRPr/>
            </a:pPr>
            <a:r>
              <a:rPr lang="en-US" dirty="0" smtClean="0"/>
              <a:t>thiago.weber@totvs.com.br</a:t>
            </a:r>
            <a:endParaRPr lang="en-US" dirty="0"/>
          </a:p>
          <a:p>
            <a:pPr lvl="0"/>
            <a:endParaRPr lang="en-US" dirty="0"/>
          </a:p>
        </p:txBody>
      </p:sp>
      <p:sp>
        <p:nvSpPr>
          <p:cNvPr id="12" name="Text Placeholder 11"/>
          <p:cNvSpPr>
            <a:spLocks noGrp="1"/>
          </p:cNvSpPr>
          <p:nvPr>
            <p:ph type="body" idx="19"/>
          </p:nvPr>
        </p:nvSpPr>
        <p:spPr/>
        <p:txBody>
          <a:bodyPr/>
          <a:lstStyle/>
          <a:p>
            <a:r>
              <a:rPr lang="en-US" dirty="0" smtClean="0"/>
              <a:t>Thanks ;) </a:t>
            </a:r>
            <a:endParaRPr lang="en-US" dirty="0"/>
          </a:p>
        </p:txBody>
      </p:sp>
      <p:sp>
        <p:nvSpPr>
          <p:cNvPr id="13" name="Content Placeholder 12"/>
          <p:cNvSpPr>
            <a:spLocks noGrp="1"/>
          </p:cNvSpPr>
          <p:nvPr>
            <p:ph idx="22"/>
          </p:nvPr>
        </p:nvSpPr>
        <p:spPr/>
        <p:txBody>
          <a:bodyPr>
            <a:noAutofit/>
          </a:bodyPr>
          <a:lstStyle/>
          <a:p>
            <a:pPr lvl="0"/>
            <a:r>
              <a:rPr lang="en-US" dirty="0" smtClean="0"/>
              <a:t>I9 – CRM | DIS | FIN</a:t>
            </a:r>
            <a:endParaRPr lang="en-US" dirty="0"/>
          </a:p>
          <a:p>
            <a:pPr lvl="0">
              <a:defRPr/>
            </a:pPr>
            <a:r>
              <a:rPr lang="en-US" dirty="0"/>
              <a:t>+55 </a:t>
            </a:r>
            <a:r>
              <a:rPr lang="en-US" dirty="0" smtClean="0"/>
              <a:t>(47) 2101-3613</a:t>
            </a:r>
            <a:endParaRPr lang="en-US" dirty="0"/>
          </a:p>
        </p:txBody>
      </p:sp>
      <p:sp>
        <p:nvSpPr>
          <p:cNvPr id="3" name="Content Placeholder 2"/>
          <p:cNvSpPr>
            <a:spLocks noGrp="1"/>
          </p:cNvSpPr>
          <p:nvPr>
            <p:ph idx="23"/>
          </p:nvPr>
        </p:nvSpPr>
        <p:spPr/>
        <p:txBody>
          <a:bodyPr/>
          <a:lstStyle/>
          <a:p>
            <a:r>
              <a:rPr lang="en-US" dirty="0" err="1" smtClean="0"/>
              <a:t>fluig.com</a:t>
            </a:r>
            <a:endParaRPr lang="en-US" dirty="0"/>
          </a:p>
        </p:txBody>
      </p:sp>
    </p:spTree>
    <p:extLst>
      <p:ext uri="{BB962C8B-B14F-4D97-AF65-F5344CB8AC3E}">
        <p14:creationId xmlns:p14="http://schemas.microsoft.com/office/powerpoint/2010/main" val="1678973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1\ADMINI~1\CONFIG~1\Temp\VMwareDnD\afeba73a\shutterstock_363947477.jpg"/>
          <p:cNvPicPr>
            <a:picLocks noChangeAspect="1" noChangeArrowheads="1"/>
          </p:cNvPicPr>
          <p:nvPr/>
        </p:nvPicPr>
        <p:blipFill>
          <a:blip r:embed="rId2" cstate="screen"/>
          <a:srcRect/>
          <a:stretch>
            <a:fillRect/>
          </a:stretch>
        </p:blipFill>
        <p:spPr bwMode="auto">
          <a:xfrm>
            <a:off x="728237" y="1978320"/>
            <a:ext cx="6117334" cy="5763426"/>
          </a:xfrm>
          <a:prstGeom prst="rect">
            <a:avLst/>
          </a:prstGeom>
          <a:noFill/>
        </p:spPr>
      </p:pic>
      <p:sp>
        <p:nvSpPr>
          <p:cNvPr id="9" name="Content Placeholder 8"/>
          <p:cNvSpPr>
            <a:spLocks noGrp="1"/>
          </p:cNvSpPr>
          <p:nvPr>
            <p:ph idx="14"/>
          </p:nvPr>
        </p:nvSpPr>
        <p:spPr>
          <a:xfrm>
            <a:off x="7310733" y="1978320"/>
            <a:ext cx="8803772" cy="3117308"/>
          </a:xfrm>
        </p:spPr>
        <p:txBody>
          <a:bodyPr/>
          <a:lstStyle/>
          <a:p>
            <a:pPr marL="457200" indent="-457200">
              <a:spcAft>
                <a:spcPts val="1200"/>
              </a:spcAft>
              <a:buFont typeface="Arial"/>
              <a:buChar char="•"/>
            </a:pPr>
            <a:r>
              <a:rPr lang="pt-BR" dirty="0" smtClean="0">
                <a:solidFill>
                  <a:srgbClr val="595959"/>
                </a:solidFill>
              </a:rPr>
              <a:t>Diversas formas de enviar e-mail, nenhuma eficiente</a:t>
            </a:r>
            <a:r>
              <a:rPr lang="pt-BR" dirty="0" smtClean="0">
                <a:solidFill>
                  <a:srgbClr val="595959"/>
                </a:solidFill>
              </a:rPr>
              <a:t>;</a:t>
            </a:r>
            <a:endParaRPr lang="pt-BR" dirty="0" smtClean="0">
              <a:solidFill>
                <a:srgbClr val="595959"/>
              </a:solidFill>
            </a:endParaRPr>
          </a:p>
          <a:p>
            <a:pPr marL="457200" indent="-457200">
              <a:spcAft>
                <a:spcPts val="1200"/>
              </a:spcAft>
              <a:buFont typeface="Arial"/>
              <a:buChar char="•"/>
            </a:pPr>
            <a:endParaRPr lang="pt-BR" dirty="0" smtClean="0">
              <a:solidFill>
                <a:srgbClr val="595959"/>
              </a:solidFill>
            </a:endParaRPr>
          </a:p>
          <a:p>
            <a:pPr marL="457200" indent="-457200">
              <a:spcAft>
                <a:spcPts val="1200"/>
              </a:spcAft>
              <a:buFont typeface="Arial"/>
              <a:buChar char="•"/>
            </a:pPr>
            <a:r>
              <a:rPr lang="pt-BR" dirty="0" smtClean="0">
                <a:solidFill>
                  <a:srgbClr val="595959"/>
                </a:solidFill>
              </a:rPr>
              <a:t>Volume exorbitante de chamados no atendimento de negócio por problemas com a </a:t>
            </a:r>
            <a:r>
              <a:rPr lang="pt-BR" b="1" dirty="0" smtClean="0"/>
              <a:t>utapi019</a:t>
            </a:r>
            <a:r>
              <a:rPr lang="pt-BR" dirty="0" smtClean="0"/>
              <a:t> pelo </a:t>
            </a:r>
            <a:r>
              <a:rPr lang="pt-BR" dirty="0" err="1" smtClean="0"/>
              <a:t>Appserver</a:t>
            </a:r>
            <a:r>
              <a:rPr lang="pt-BR" dirty="0" smtClean="0"/>
              <a:t>; principalmente em ambientes Unix</a:t>
            </a:r>
            <a:r>
              <a:rPr lang="pt-BR" dirty="0" smtClean="0">
                <a:solidFill>
                  <a:srgbClr val="595959"/>
                </a:solidFill>
              </a:rPr>
              <a:t>;</a:t>
            </a:r>
          </a:p>
          <a:p>
            <a:pPr marL="457200" indent="-457200">
              <a:spcAft>
                <a:spcPts val="1200"/>
              </a:spcAft>
              <a:buFont typeface="Arial"/>
              <a:buChar char="•"/>
            </a:pPr>
            <a:endParaRPr lang="pt-BR" dirty="0">
              <a:solidFill>
                <a:srgbClr val="595959"/>
              </a:solidFill>
            </a:endParaRPr>
          </a:p>
          <a:p>
            <a:pPr marL="457200" indent="-457200">
              <a:spcAft>
                <a:spcPts val="1200"/>
              </a:spcAft>
              <a:buFont typeface="Arial"/>
              <a:buChar char="•"/>
            </a:pPr>
            <a:r>
              <a:rPr lang="pt-BR" dirty="0" smtClean="0">
                <a:solidFill>
                  <a:srgbClr val="595959"/>
                </a:solidFill>
              </a:rPr>
              <a:t>Desgaste com o atendimento do Framework referente a customização da autenticação nos ambientes Unix para a </a:t>
            </a:r>
            <a:r>
              <a:rPr lang="pt-BR" b="1" dirty="0" smtClean="0"/>
              <a:t>utapi019</a:t>
            </a:r>
            <a:r>
              <a:rPr lang="pt-BR" dirty="0" smtClean="0"/>
              <a:t>;</a:t>
            </a:r>
            <a:endParaRPr lang="pt-BR" dirty="0" smtClean="0">
              <a:solidFill>
                <a:srgbClr val="595959"/>
              </a:solidFill>
            </a:endParaRPr>
          </a:p>
          <a:p>
            <a:pPr marL="457200" indent="-457200">
              <a:spcAft>
                <a:spcPts val="1200"/>
              </a:spcAft>
              <a:buFont typeface="Arial"/>
              <a:buChar char="•"/>
            </a:pPr>
            <a:endParaRPr lang="pt-BR" dirty="0" smtClean="0">
              <a:solidFill>
                <a:srgbClr val="595959"/>
              </a:solidFill>
            </a:endParaRPr>
          </a:p>
          <a:p>
            <a:pPr marL="457200" indent="-457200">
              <a:spcAft>
                <a:spcPts val="1200"/>
              </a:spcAft>
              <a:buFont typeface="Arial"/>
              <a:buChar char="•"/>
            </a:pPr>
            <a:r>
              <a:rPr lang="pt-BR" dirty="0" smtClean="0">
                <a:solidFill>
                  <a:srgbClr val="595959"/>
                </a:solidFill>
              </a:rPr>
              <a:t>Quando utilizada a </a:t>
            </a:r>
            <a:r>
              <a:rPr lang="pt-BR" dirty="0" smtClean="0"/>
              <a:t>utapi019 não é possível enviar e-mails formatados em HTML, o conteúdo é enviado todo em uma única linha</a:t>
            </a:r>
            <a:r>
              <a:rPr lang="pt-BR" dirty="0" smtClean="0">
                <a:solidFill>
                  <a:srgbClr val="595959"/>
                </a:solidFill>
              </a:rPr>
              <a:t>;</a:t>
            </a:r>
            <a:endParaRPr lang="pt-BR" dirty="0" smtClean="0">
              <a:solidFill>
                <a:srgbClr val="595959"/>
              </a:solidFill>
            </a:endParaRPr>
          </a:p>
          <a:p>
            <a:pPr marL="457200" indent="-457200">
              <a:spcAft>
                <a:spcPts val="1200"/>
              </a:spcAft>
              <a:buFont typeface="Arial"/>
              <a:buChar char="•"/>
            </a:pPr>
            <a:endParaRPr lang="pt-BR" dirty="0">
              <a:solidFill>
                <a:srgbClr val="595959"/>
              </a:solidFill>
            </a:endParaRPr>
          </a:p>
          <a:p>
            <a:pPr marL="457200" indent="-457200">
              <a:spcAft>
                <a:spcPts val="1200"/>
              </a:spcAft>
              <a:buFont typeface="Arial"/>
              <a:buChar char="•"/>
            </a:pPr>
            <a:r>
              <a:rPr lang="pt-BR" dirty="0" smtClean="0">
                <a:solidFill>
                  <a:srgbClr val="595959"/>
                </a:solidFill>
              </a:rPr>
              <a:t>Problemas com o envio de anexos com as </a:t>
            </a:r>
            <a:r>
              <a:rPr lang="pt-BR" dirty="0" err="1" smtClean="0">
                <a:solidFill>
                  <a:srgbClr val="595959"/>
                </a:solidFill>
              </a:rPr>
              <a:t>API’s</a:t>
            </a:r>
            <a:r>
              <a:rPr lang="pt-BR" dirty="0" smtClean="0">
                <a:solidFill>
                  <a:srgbClr val="595959"/>
                </a:solidFill>
              </a:rPr>
              <a:t> disponíveis;</a:t>
            </a:r>
            <a:endParaRPr lang="pt-BR" dirty="0" smtClean="0">
              <a:solidFill>
                <a:srgbClr val="595959"/>
              </a:solidFill>
            </a:endParaRPr>
          </a:p>
          <a:p>
            <a:pPr marL="457200" indent="-457200">
              <a:spcAft>
                <a:spcPts val="1200"/>
              </a:spcAft>
              <a:buFont typeface="Arial"/>
              <a:buChar char="•"/>
            </a:pPr>
            <a:endParaRPr lang="pt-BR" dirty="0" smtClean="0">
              <a:solidFill>
                <a:srgbClr val="595959"/>
              </a:solidFill>
            </a:endParaRPr>
          </a:p>
          <a:p>
            <a:pPr marL="457200" indent="-457200">
              <a:spcAft>
                <a:spcPts val="1200"/>
              </a:spcAft>
              <a:buFont typeface="Arial"/>
              <a:buChar char="•"/>
            </a:pPr>
            <a:r>
              <a:rPr lang="pt-BR" dirty="0" smtClean="0">
                <a:solidFill>
                  <a:srgbClr val="595959"/>
                </a:solidFill>
              </a:rPr>
              <a:t>Dificuldade na identificação de situações inesperadas durante o envio de e-mail.</a:t>
            </a:r>
            <a:endParaRPr lang="pt-BR" dirty="0">
              <a:solidFill>
                <a:srgbClr val="595959"/>
              </a:solidFill>
            </a:endParaRPr>
          </a:p>
        </p:txBody>
      </p:sp>
      <p:sp>
        <p:nvSpPr>
          <p:cNvPr id="10" name="Text Placeholder 9"/>
          <p:cNvSpPr>
            <a:spLocks noGrp="1"/>
          </p:cNvSpPr>
          <p:nvPr>
            <p:ph type="body" idx="15"/>
          </p:nvPr>
        </p:nvSpPr>
        <p:spPr/>
        <p:txBody>
          <a:bodyPr/>
          <a:lstStyle/>
          <a:p>
            <a:r>
              <a:rPr lang="en-US" dirty="0" smtClean="0"/>
              <a:t>MOTIVADORES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2</a:t>
            </a:fld>
            <a:endParaRPr lang="en-US" dirty="0"/>
          </a:p>
        </p:txBody>
      </p:sp>
    </p:spTree>
    <p:extLst>
      <p:ext uri="{BB962C8B-B14F-4D97-AF65-F5344CB8AC3E}">
        <p14:creationId xmlns:p14="http://schemas.microsoft.com/office/powerpoint/2010/main" val="220246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p:txBody>
          <a:bodyPr/>
          <a:lstStyle/>
          <a:p>
            <a:r>
              <a:rPr lang="en-US" dirty="0"/>
              <a:t>MOTIVADORES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3</a:t>
            </a:fld>
            <a:endParaRPr lang="en-US" dirty="0"/>
          </a:p>
        </p:txBody>
      </p:sp>
      <p:pic>
        <p:nvPicPr>
          <p:cNvPr id="3" name="Imagem 2"/>
          <p:cNvPicPr>
            <a:picLocks noChangeAspect="1"/>
          </p:cNvPicPr>
          <p:nvPr/>
        </p:nvPicPr>
        <p:blipFill>
          <a:blip r:embed="rId2"/>
          <a:stretch>
            <a:fillRect/>
          </a:stretch>
        </p:blipFill>
        <p:spPr>
          <a:xfrm>
            <a:off x="1022317" y="1450364"/>
            <a:ext cx="15085191" cy="5540075"/>
          </a:xfrm>
          <a:prstGeom prst="rect">
            <a:avLst/>
          </a:prstGeom>
        </p:spPr>
      </p:pic>
      <p:sp>
        <p:nvSpPr>
          <p:cNvPr id="4" name="CaixaDeTexto 3"/>
          <p:cNvSpPr txBox="1"/>
          <p:nvPr/>
        </p:nvSpPr>
        <p:spPr>
          <a:xfrm>
            <a:off x="1022317" y="7438292"/>
            <a:ext cx="6891630" cy="430887"/>
          </a:xfrm>
          <a:prstGeom prst="rect">
            <a:avLst/>
          </a:prstGeom>
          <a:noFill/>
        </p:spPr>
        <p:txBody>
          <a:bodyPr wrap="none" rtlCol="0">
            <a:spAutoFit/>
          </a:bodyPr>
          <a:lstStyle/>
          <a:p>
            <a:r>
              <a:rPr lang="pt-BR" sz="2200" b="1" dirty="0"/>
              <a:t>Fonte:</a:t>
            </a:r>
            <a:r>
              <a:rPr lang="pt-BR" sz="2200" dirty="0"/>
              <a:t> </a:t>
            </a:r>
            <a:r>
              <a:rPr lang="pt-BR" sz="2200" dirty="0">
                <a:hlinkClick r:id="rId3"/>
              </a:rPr>
              <a:t>http://</a:t>
            </a:r>
            <a:r>
              <a:rPr lang="pt-BR" sz="2200" dirty="0" smtClean="0">
                <a:hlinkClick r:id="rId3"/>
              </a:rPr>
              <a:t>tdn.totvs.com.br/display/FRAMJOI/Envio+de+e-mail</a:t>
            </a:r>
            <a:r>
              <a:rPr lang="pt-BR" sz="2200" dirty="0" smtClean="0"/>
              <a:t> </a:t>
            </a:r>
            <a:endParaRPr lang="pt-BR" sz="2200" dirty="0"/>
          </a:p>
        </p:txBody>
      </p:sp>
    </p:spTree>
    <p:extLst>
      <p:ext uri="{BB962C8B-B14F-4D97-AF65-F5344CB8AC3E}">
        <p14:creationId xmlns:p14="http://schemas.microsoft.com/office/powerpoint/2010/main" val="37224897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Texto 5"/>
          <p:cNvSpPr>
            <a:spLocks noGrp="1"/>
          </p:cNvSpPr>
          <p:nvPr>
            <p:ph type="body" idx="13"/>
          </p:nvPr>
        </p:nvSpPr>
        <p:spPr/>
        <p:txBody>
          <a:bodyPr/>
          <a:lstStyle/>
          <a:p>
            <a:r>
              <a:rPr lang="pt-BR" dirty="0" smtClean="0"/>
              <a:t>JAVA MAIL</a:t>
            </a:r>
            <a:endParaRPr lang="pt-BR" dirty="0"/>
          </a:p>
        </p:txBody>
      </p:sp>
      <p:pic>
        <p:nvPicPr>
          <p:cNvPr id="8" name="Picture Placeholder 8" descr="icones-29.png"/>
          <p:cNvPicPr>
            <a:picLocks noGrp="1" noChangeAspect="1"/>
          </p:cNvPicPr>
          <p:nvPr>
            <p:ph type="pic" sz="quarter" idx="16"/>
          </p:nvPr>
        </p:nvPicPr>
        <p:blipFill>
          <a:blip r:embed="rId2" cstate="screen">
            <a:extLst>
              <a:ext uri="{28A0092B-C50C-407E-A947-70E740481C1C}">
                <a14:useLocalDpi xmlns:a14="http://schemas.microsoft.com/office/drawing/2010/main" val="0"/>
              </a:ext>
            </a:extLst>
          </a:blip>
          <a:srcRect t="53" b="53"/>
          <a:stretch>
            <a:fillRect/>
          </a:stretch>
        </p:blipFill>
        <p:spPr/>
      </p:pic>
    </p:spTree>
    <p:extLst>
      <p:ext uri="{BB962C8B-B14F-4D97-AF65-F5344CB8AC3E}">
        <p14:creationId xmlns:p14="http://schemas.microsoft.com/office/powerpoint/2010/main" val="1392950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3"/>
          </p:nvPr>
        </p:nvSpPr>
        <p:spPr/>
        <p:txBody>
          <a:bodyPr/>
          <a:lstStyle/>
          <a:p>
            <a:r>
              <a:rPr lang="en-US" dirty="0" smtClean="0"/>
              <a:t>O </a:t>
            </a:r>
            <a:r>
              <a:rPr lang="en-US" dirty="0" err="1" smtClean="0"/>
              <a:t>que</a:t>
            </a:r>
            <a:r>
              <a:rPr lang="en-US" dirty="0" smtClean="0"/>
              <a:t> é?</a:t>
            </a:r>
            <a:endParaRPr lang="en-US" dirty="0"/>
          </a:p>
        </p:txBody>
      </p:sp>
      <p:sp>
        <p:nvSpPr>
          <p:cNvPr id="5" name="Content Placeholder 4"/>
          <p:cNvSpPr>
            <a:spLocks noGrp="1"/>
          </p:cNvSpPr>
          <p:nvPr>
            <p:ph idx="14"/>
          </p:nvPr>
        </p:nvSpPr>
        <p:spPr/>
        <p:txBody>
          <a:bodyPr/>
          <a:lstStyle/>
          <a:p>
            <a:pPr marL="342900" indent="-342900">
              <a:buFont typeface="Arial" panose="020B0604020202020204" pitchFamily="34" charset="0"/>
              <a:buChar char="•"/>
            </a:pPr>
            <a:r>
              <a:rPr lang="pt-BR" dirty="0"/>
              <a:t>É uma </a:t>
            </a:r>
            <a:r>
              <a:rPr lang="pt-BR" dirty="0" smtClean="0"/>
              <a:t>API para envio e recebimento de e-mail utilizando os protocolos SMTP, POP3 e IMAP; </a:t>
            </a:r>
            <a:endParaRPr lang="pt-BR" dirty="0" smtClean="0"/>
          </a:p>
          <a:p>
            <a:pPr marL="342900" indent="-342900">
              <a:buFont typeface="Arial" panose="020B0604020202020204" pitchFamily="34" charset="0"/>
              <a:buChar char="•"/>
            </a:pPr>
            <a:endParaRPr lang="pt-BR" dirty="0"/>
          </a:p>
          <a:p>
            <a:pPr marL="342900" indent="-342900">
              <a:buFont typeface="Arial" panose="020B0604020202020204" pitchFamily="34" charset="0"/>
              <a:buChar char="•"/>
            </a:pPr>
            <a:r>
              <a:rPr lang="pt-BR" dirty="0"/>
              <a:t>É um projeto de software de código </a:t>
            </a:r>
            <a:r>
              <a:rPr lang="pt-BR" dirty="0" smtClean="0"/>
              <a:t>aberto; </a:t>
            </a:r>
            <a:r>
              <a:rPr lang="pt-BR" dirty="0" smtClean="0"/>
              <a:t>desde </a:t>
            </a:r>
            <a:r>
              <a:rPr lang="pt-BR" dirty="0" smtClean="0"/>
              <a:t>03/2013;</a:t>
            </a:r>
            <a:endParaRPr lang="pt-BR" dirty="0" smtClean="0"/>
          </a:p>
          <a:p>
            <a:pPr marL="342900" indent="-342900">
              <a:buFont typeface="Arial" panose="020B0604020202020204" pitchFamily="34" charset="0"/>
              <a:buChar char="•"/>
            </a:pPr>
            <a:endParaRPr lang="pt-BR" dirty="0"/>
          </a:p>
          <a:p>
            <a:pPr marL="342900" indent="-342900">
              <a:buFont typeface="Arial" panose="020B0604020202020204" pitchFamily="34" charset="0"/>
              <a:buChar char="•"/>
            </a:pPr>
            <a:r>
              <a:rPr lang="en-US" dirty="0">
                <a:hlinkClick r:id="rId2"/>
              </a:rPr>
              <a:t>https://</a:t>
            </a:r>
            <a:r>
              <a:rPr lang="en-US" dirty="0" smtClean="0">
                <a:hlinkClick r:id="rId2"/>
              </a:rPr>
              <a:t>java.net/projects/javamail/pages/Home</a:t>
            </a:r>
            <a:r>
              <a:rPr lang="en-US" dirty="0" smtClean="0"/>
              <a:t>  </a:t>
            </a:r>
            <a:endParaRPr lang="en-US" dirty="0"/>
          </a:p>
        </p:txBody>
      </p:sp>
      <p:sp>
        <p:nvSpPr>
          <p:cNvPr id="6" name="Text Placeholder 5"/>
          <p:cNvSpPr>
            <a:spLocks noGrp="1"/>
          </p:cNvSpPr>
          <p:nvPr>
            <p:ph type="body" idx="15"/>
          </p:nvPr>
        </p:nvSpPr>
        <p:spPr/>
        <p:txBody>
          <a:bodyPr/>
          <a:lstStyle/>
          <a:p>
            <a:r>
              <a:rPr lang="en-US" dirty="0" smtClean="0"/>
              <a:t>JAVA MAIL – </a:t>
            </a:r>
            <a:r>
              <a:rPr lang="en-US" dirty="0" smtClean="0"/>
              <a:t>DEFINIÇÃO</a:t>
            </a:r>
            <a:endParaRPr lang="en-US" dirty="0"/>
          </a:p>
        </p:txBody>
      </p:sp>
      <p:sp>
        <p:nvSpPr>
          <p:cNvPr id="7" name="Content Placeholder 6"/>
          <p:cNvSpPr>
            <a:spLocks noGrp="1"/>
          </p:cNvSpPr>
          <p:nvPr>
            <p:ph idx="16"/>
          </p:nvPr>
        </p:nvSpPr>
        <p:spPr/>
        <p:txBody>
          <a:bodyPr/>
          <a:lstStyle/>
          <a:p>
            <a:r>
              <a:rPr lang="en-US" dirty="0" smtClean="0"/>
              <a:t>DEFINIÇÃO</a:t>
            </a:r>
            <a:endParaRPr lang="en-US" dirty="0"/>
          </a:p>
        </p:txBody>
      </p:sp>
      <p:pic>
        <p:nvPicPr>
          <p:cNvPr id="9" name="Picture Placeholder 8" descr="icones-31.png"/>
          <p:cNvPicPr>
            <a:picLocks noGrp="1" noChangeAspect="1"/>
          </p:cNvPicPr>
          <p:nvPr>
            <p:ph type="pic" sz="quarter" idx="17"/>
          </p:nvPr>
        </p:nvPicPr>
        <p:blipFill>
          <a:blip r:embed="rId3" cstate="screen">
            <a:extLst>
              <a:ext uri="{28A0092B-C50C-407E-A947-70E740481C1C}">
                <a14:useLocalDpi xmlns:a14="http://schemas.microsoft.com/office/drawing/2010/main" val="0"/>
              </a:ext>
            </a:extLst>
          </a:blip>
          <a:srcRect/>
          <a:stretch>
            <a:fillRect/>
          </a:stretch>
        </p:blipFill>
        <p:spPr/>
      </p:pic>
      <p:sp>
        <p:nvSpPr>
          <p:cNvPr id="8" name="Text Placeholder 3"/>
          <p:cNvSpPr txBox="1">
            <a:spLocks/>
          </p:cNvSpPr>
          <p:nvPr/>
        </p:nvSpPr>
        <p:spPr>
          <a:xfrm>
            <a:off x="5987756" y="5444194"/>
            <a:ext cx="9508787" cy="711141"/>
          </a:xfrm>
          <a:prstGeom prst="rect">
            <a:avLst/>
          </a:prstGeom>
        </p:spPr>
        <p:txBody>
          <a:bodyPr lIns="91382" tIns="45691" rIns="91382" bIns="45691" anchor="t"/>
          <a:lstStyle>
            <a:lvl1pPr marL="0" marR="0" indent="0" algn="l" defTabSz="725032" rtl="0" eaLnBrk="0" fontAlgn="base" latinLnBrk="0" hangingPunct="0">
              <a:lnSpc>
                <a:spcPct val="100000"/>
              </a:lnSpc>
              <a:spcBef>
                <a:spcPct val="20000"/>
              </a:spcBef>
              <a:spcAft>
                <a:spcPct val="0"/>
              </a:spcAft>
              <a:buClrTx/>
              <a:buSzTx/>
              <a:buFont typeface="Arial" pitchFamily="34" charset="0"/>
              <a:buNone/>
              <a:tabLst/>
              <a:defRPr sz="3600" b="0" kern="1200">
                <a:solidFill>
                  <a:srgbClr val="297BB5"/>
                </a:solidFill>
                <a:latin typeface="Arial Narrow"/>
                <a:ea typeface="+mn-ea"/>
                <a:cs typeface="Arial Narrow"/>
              </a:defRPr>
            </a:lvl1pPr>
            <a:lvl2pPr marL="725076" indent="0" algn="l" defTabSz="457200" rtl="0" eaLnBrk="1" latinLnBrk="0" hangingPunct="1">
              <a:spcBef>
                <a:spcPct val="20000"/>
              </a:spcBef>
              <a:buFont typeface="Arial"/>
              <a:buNone/>
              <a:defRPr sz="3200" b="1" kern="1200">
                <a:solidFill>
                  <a:schemeClr val="tx1"/>
                </a:solidFill>
                <a:latin typeface="+mn-lt"/>
                <a:ea typeface="+mn-ea"/>
                <a:cs typeface="+mn-cs"/>
              </a:defRPr>
            </a:lvl2pPr>
            <a:lvl3pPr marL="1450147" indent="0" algn="l" defTabSz="457200" rtl="0" eaLnBrk="1" latinLnBrk="0" hangingPunct="1">
              <a:spcBef>
                <a:spcPct val="20000"/>
              </a:spcBef>
              <a:buFont typeface="Arial"/>
              <a:buNone/>
              <a:defRPr sz="2800" b="1" kern="1200">
                <a:solidFill>
                  <a:schemeClr val="tx1"/>
                </a:solidFill>
                <a:latin typeface="+mn-lt"/>
                <a:ea typeface="+mn-ea"/>
                <a:cs typeface="+mn-cs"/>
              </a:defRPr>
            </a:lvl3pPr>
            <a:lvl4pPr marL="2175221" indent="0" algn="l" defTabSz="457200" rtl="0" eaLnBrk="1" latinLnBrk="0" hangingPunct="1">
              <a:spcBef>
                <a:spcPct val="20000"/>
              </a:spcBef>
              <a:buFont typeface="Arial"/>
              <a:buNone/>
              <a:defRPr sz="2500" b="1" kern="1200">
                <a:solidFill>
                  <a:schemeClr val="tx1"/>
                </a:solidFill>
                <a:latin typeface="+mn-lt"/>
                <a:ea typeface="+mn-ea"/>
                <a:cs typeface="+mn-cs"/>
              </a:defRPr>
            </a:lvl4pPr>
            <a:lvl5pPr marL="2900297" indent="0" algn="l" defTabSz="457200" rtl="0" eaLnBrk="1" latinLnBrk="0" hangingPunct="1">
              <a:spcBef>
                <a:spcPct val="20000"/>
              </a:spcBef>
              <a:buFont typeface="Arial"/>
              <a:buNone/>
              <a:defRPr sz="2500" b="1" kern="1200">
                <a:solidFill>
                  <a:schemeClr val="tx1"/>
                </a:solidFill>
                <a:latin typeface="+mn-lt"/>
                <a:ea typeface="+mn-ea"/>
                <a:cs typeface="+mn-cs"/>
              </a:defRPr>
            </a:lvl5pPr>
            <a:lvl6pPr marL="3625369" indent="0" algn="l" defTabSz="457200" rtl="0" eaLnBrk="1" latinLnBrk="0" hangingPunct="1">
              <a:spcBef>
                <a:spcPct val="20000"/>
              </a:spcBef>
              <a:buFont typeface="Arial"/>
              <a:buNone/>
              <a:defRPr sz="2500" b="1" kern="1200">
                <a:solidFill>
                  <a:schemeClr val="tx1"/>
                </a:solidFill>
                <a:latin typeface="+mn-lt"/>
                <a:ea typeface="+mn-ea"/>
                <a:cs typeface="+mn-cs"/>
              </a:defRPr>
            </a:lvl6pPr>
            <a:lvl7pPr marL="4350443" indent="0" algn="l" defTabSz="457200" rtl="0" eaLnBrk="1" latinLnBrk="0" hangingPunct="1">
              <a:spcBef>
                <a:spcPct val="20000"/>
              </a:spcBef>
              <a:buFont typeface="Arial"/>
              <a:buNone/>
              <a:defRPr sz="2500" b="1" kern="1200">
                <a:solidFill>
                  <a:schemeClr val="tx1"/>
                </a:solidFill>
                <a:latin typeface="+mn-lt"/>
                <a:ea typeface="+mn-ea"/>
                <a:cs typeface="+mn-cs"/>
              </a:defRPr>
            </a:lvl7pPr>
            <a:lvl8pPr marL="5075520" indent="0" algn="l" defTabSz="457200" rtl="0" eaLnBrk="1" latinLnBrk="0" hangingPunct="1">
              <a:spcBef>
                <a:spcPct val="20000"/>
              </a:spcBef>
              <a:buFont typeface="Arial"/>
              <a:buNone/>
              <a:defRPr sz="2500" b="1" kern="1200">
                <a:solidFill>
                  <a:schemeClr val="tx1"/>
                </a:solidFill>
                <a:latin typeface="+mn-lt"/>
                <a:ea typeface="+mn-ea"/>
                <a:cs typeface="+mn-cs"/>
              </a:defRPr>
            </a:lvl8pPr>
            <a:lvl9pPr marL="5800589" indent="0" algn="l" defTabSz="457200" rtl="0" eaLnBrk="1" latinLnBrk="0" hangingPunct="1">
              <a:spcBef>
                <a:spcPct val="20000"/>
              </a:spcBef>
              <a:buFont typeface="Arial"/>
              <a:buNone/>
              <a:defRPr sz="2500" b="1" kern="1200">
                <a:solidFill>
                  <a:schemeClr val="tx1"/>
                </a:solidFill>
                <a:latin typeface="+mn-lt"/>
                <a:ea typeface="+mn-ea"/>
                <a:cs typeface="+mn-cs"/>
              </a:defRPr>
            </a:lvl9pPr>
          </a:lstStyle>
          <a:p>
            <a:r>
              <a:rPr lang="en-US" dirty="0" smtClean="0"/>
              <a:t>Como </a:t>
            </a:r>
            <a:r>
              <a:rPr lang="en-US" dirty="0" err="1" smtClean="0"/>
              <a:t>vamos</a:t>
            </a:r>
            <a:r>
              <a:rPr lang="en-US" dirty="0" smtClean="0"/>
              <a:t> </a:t>
            </a:r>
            <a:r>
              <a:rPr lang="en-US" dirty="0" err="1" smtClean="0"/>
              <a:t>utilizar</a:t>
            </a:r>
            <a:r>
              <a:rPr lang="en-US" dirty="0" smtClean="0"/>
              <a:t>?</a:t>
            </a:r>
            <a:endParaRPr lang="en-US" dirty="0"/>
          </a:p>
        </p:txBody>
      </p:sp>
      <p:sp>
        <p:nvSpPr>
          <p:cNvPr id="11" name="Content Placeholder 4"/>
          <p:cNvSpPr txBox="1">
            <a:spLocks/>
          </p:cNvSpPr>
          <p:nvPr/>
        </p:nvSpPr>
        <p:spPr>
          <a:xfrm>
            <a:off x="5987754" y="6188073"/>
            <a:ext cx="9508787" cy="2733634"/>
          </a:xfrm>
          <a:prstGeom prst="rect">
            <a:avLst/>
          </a:prstGeom>
        </p:spPr>
        <p:txBody>
          <a:bodyPr lIns="91382" tIns="45691" rIns="91382" bIns="45691"/>
          <a:lstStyle>
            <a:lvl1pPr marL="0" indent="0" algn="l" defTabSz="457200" rtl="0" eaLnBrk="1" latinLnBrk="0" hangingPunct="1">
              <a:spcBef>
                <a:spcPts val="52"/>
              </a:spcBef>
              <a:spcAft>
                <a:spcPts val="600"/>
              </a:spcAft>
              <a:buFont typeface="+mj-lt"/>
              <a:buNone/>
              <a:defRPr sz="2200" b="0" i="0" kern="1200" baseline="0">
                <a:solidFill>
                  <a:srgbClr val="4A5C61"/>
                </a:solidFill>
                <a:latin typeface="Arial Narrow"/>
                <a:ea typeface="+mn-ea"/>
                <a:cs typeface="Arial Narrow"/>
              </a:defRPr>
            </a:lvl1pPr>
            <a:lvl2pPr marL="1239057" indent="-514027" algn="l" defTabSz="457200" rtl="0" eaLnBrk="1" latinLnBrk="0" hangingPunct="1">
              <a:spcBef>
                <a:spcPct val="20000"/>
              </a:spcBef>
              <a:buSzPct val="100000"/>
              <a:buFont typeface="+mj-lt"/>
              <a:buAutoNum type="arabicPeriod"/>
              <a:defRPr sz="2800" kern="1200">
                <a:solidFill>
                  <a:srgbClr val="4A5C61"/>
                </a:solidFill>
                <a:latin typeface="Arial Narrow"/>
                <a:ea typeface="+mn-ea"/>
                <a:cs typeface="Arial Narrow"/>
              </a:defRPr>
            </a:lvl2pPr>
            <a:lvl3pPr marL="1964088" indent="-514027" algn="l" defTabSz="457200" rtl="0" eaLnBrk="1" latinLnBrk="0" hangingPunct="1">
              <a:spcBef>
                <a:spcPct val="20000"/>
              </a:spcBef>
              <a:buFont typeface="+mj-lt"/>
              <a:buAutoNum type="arabicPeriod"/>
              <a:defRPr sz="2800" kern="1200">
                <a:solidFill>
                  <a:srgbClr val="4A5C61"/>
                </a:solidFill>
                <a:latin typeface="Arial Narrow"/>
                <a:ea typeface="+mn-ea"/>
                <a:cs typeface="Arial Narrow"/>
              </a:defRPr>
            </a:lvl3pPr>
            <a:lvl4pPr marL="2689120" indent="-514027" algn="l" defTabSz="457200" rtl="0" eaLnBrk="1" latinLnBrk="0" hangingPunct="1">
              <a:spcBef>
                <a:spcPct val="20000"/>
              </a:spcBef>
              <a:buSzPct val="70000"/>
              <a:buFont typeface="+mj-lt"/>
              <a:buAutoNum type="arabicPeriod"/>
              <a:defRPr sz="2800" kern="1200">
                <a:solidFill>
                  <a:srgbClr val="4A5C61"/>
                </a:solidFill>
                <a:latin typeface="Arial Narrow"/>
                <a:ea typeface="+mn-ea"/>
                <a:cs typeface="Arial Narrow"/>
              </a:defRPr>
            </a:lvl4pPr>
            <a:lvl5pPr marL="3414149" indent="-514027" algn="l" defTabSz="457200" rtl="0" eaLnBrk="1" latinLnBrk="0" hangingPunct="1">
              <a:spcBef>
                <a:spcPct val="20000"/>
              </a:spcBef>
              <a:buFont typeface="+mj-lt"/>
              <a:buAutoNum type="arabicPeriod"/>
              <a:defRPr sz="2800" kern="1200">
                <a:solidFill>
                  <a:srgbClr val="4A5C6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pt-BR" dirty="0" smtClean="0"/>
              <a:t>A API será </a:t>
            </a:r>
            <a:r>
              <a:rPr lang="pt-BR" dirty="0" smtClean="0"/>
              <a:t>encapsulada </a:t>
            </a:r>
            <a:r>
              <a:rPr lang="pt-BR" dirty="0" smtClean="0"/>
              <a:t>dentro do </a:t>
            </a:r>
            <a:r>
              <a:rPr lang="pt-BR" dirty="0" smtClean="0"/>
              <a:t>Framework e fornecida para os demais módulos do produto </a:t>
            </a:r>
            <a:r>
              <a:rPr lang="pt-BR" dirty="0" smtClean="0"/>
              <a:t>em forma de </a:t>
            </a:r>
            <a:r>
              <a:rPr lang="pt-BR" dirty="0" smtClean="0"/>
              <a:t>serviço;</a:t>
            </a:r>
          </a:p>
          <a:p>
            <a:pPr marL="342900" indent="-342900">
              <a:buFont typeface="Arial" panose="020B0604020202020204" pitchFamily="34" charset="0"/>
              <a:buChar char="•"/>
            </a:pPr>
            <a:endParaRPr lang="pt-BR" dirty="0"/>
          </a:p>
          <a:p>
            <a:pPr marL="342900" indent="-342900">
              <a:buFont typeface="Arial" panose="020B0604020202020204" pitchFamily="34" charset="0"/>
              <a:buChar char="•"/>
            </a:pPr>
            <a:r>
              <a:rPr lang="pt-BR" dirty="0" smtClean="0"/>
              <a:t>Neste momento, apenas será fornecido o serviço de envio de e-mails.</a:t>
            </a:r>
            <a:endParaRPr lang="en-US" dirty="0"/>
          </a:p>
        </p:txBody>
      </p:sp>
      <p:sp>
        <p:nvSpPr>
          <p:cNvPr id="12" name="Espaço Reservado para Número de Slide 5"/>
          <p:cNvSpPr>
            <a:spLocks noGrp="1"/>
          </p:cNvSpPr>
          <p:nvPr>
            <p:ph type="sldNum" sz="quarter" idx="12"/>
          </p:nvPr>
        </p:nvSpPr>
        <p:spPr>
          <a:xfrm>
            <a:off x="7921569" y="8718550"/>
            <a:ext cx="1259749" cy="486833"/>
          </a:xfrm>
        </p:spPr>
        <p:txBody>
          <a:bodyPr/>
          <a:lstStyle/>
          <a:p>
            <a:r>
              <a:rPr lang="en-US" dirty="0" smtClean="0"/>
              <a:t>4</a:t>
            </a:r>
            <a:endParaRPr lang="en-US" dirty="0"/>
          </a:p>
        </p:txBody>
      </p:sp>
    </p:spTree>
    <p:extLst>
      <p:ext uri="{BB962C8B-B14F-4D97-AF65-F5344CB8AC3E}">
        <p14:creationId xmlns:p14="http://schemas.microsoft.com/office/powerpoint/2010/main" val="3633315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3"/>
          <p:cNvSpPr>
            <a:spLocks noGrp="1"/>
          </p:cNvSpPr>
          <p:nvPr>
            <p:ph type="body" idx="13"/>
          </p:nvPr>
        </p:nvSpPr>
        <p:spPr/>
        <p:txBody>
          <a:bodyPr/>
          <a:lstStyle/>
          <a:p>
            <a:r>
              <a:rPr lang="pt-BR" dirty="0" smtClean="0"/>
              <a:t>TOTVS - Datasul</a:t>
            </a:r>
            <a:endParaRPr lang="pt-BR" dirty="0"/>
          </a:p>
        </p:txBody>
      </p:sp>
      <p:pic>
        <p:nvPicPr>
          <p:cNvPr id="6" name="Picture 31" descr="Icone-08.png"/>
          <p:cNvPicPr>
            <a:picLocks noGrp="1" noChangeAspect="1"/>
          </p:cNvPicPr>
          <p:nvPr>
            <p:ph type="pic" sz="quarter" idx="16"/>
          </p:nvPr>
        </p:nvPicPr>
        <p:blipFill>
          <a:blip r:embed="rId2" cstate="screen"/>
          <a:srcRect t="53" b="53"/>
          <a:stretch>
            <a:fillRect/>
          </a:stretch>
        </p:blipFill>
        <p:spPr>
          <a:prstGeom prst="rect">
            <a:avLst/>
          </a:prstGeom>
        </p:spPr>
      </p:pic>
    </p:spTree>
    <p:extLst>
      <p:ext uri="{BB962C8B-B14F-4D97-AF65-F5344CB8AC3E}">
        <p14:creationId xmlns:p14="http://schemas.microsoft.com/office/powerpoint/2010/main" val="3483165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4"/>
          </p:nvPr>
        </p:nvSpPr>
        <p:spPr>
          <a:xfrm>
            <a:off x="7310733" y="1985003"/>
            <a:ext cx="8803772" cy="2002804"/>
          </a:xfrm>
        </p:spPr>
        <p:txBody>
          <a:bodyPr/>
          <a:lstStyle/>
          <a:p>
            <a:pPr marL="457200" indent="-457200" algn="just">
              <a:spcAft>
                <a:spcPts val="1200"/>
              </a:spcAft>
              <a:buFont typeface="Arial"/>
              <a:buChar char="•"/>
            </a:pPr>
            <a:r>
              <a:rPr lang="pt-BR" dirty="0"/>
              <a:t>Servidor de e-mails com suporte  a SMTP e uma conta válida para envio de e-mails</a:t>
            </a:r>
            <a:r>
              <a:rPr lang="pt-BR" dirty="0" smtClean="0">
                <a:solidFill>
                  <a:srgbClr val="595959"/>
                </a:solidFill>
              </a:rPr>
              <a:t>;</a:t>
            </a:r>
            <a:endParaRPr lang="pt-BR" dirty="0" smtClean="0">
              <a:solidFill>
                <a:srgbClr val="595959"/>
              </a:solidFill>
            </a:endParaRPr>
          </a:p>
          <a:p>
            <a:pPr marL="457200" indent="-457200" algn="just">
              <a:spcAft>
                <a:spcPts val="1200"/>
              </a:spcAft>
              <a:buFont typeface="Arial"/>
              <a:buChar char="•"/>
            </a:pPr>
            <a:endParaRPr lang="pt-BR" dirty="0">
              <a:solidFill>
                <a:srgbClr val="595959"/>
              </a:solidFill>
            </a:endParaRPr>
          </a:p>
          <a:p>
            <a:pPr marL="457200" indent="-457200" algn="just">
              <a:spcAft>
                <a:spcPts val="1200"/>
              </a:spcAft>
              <a:buFont typeface="Arial"/>
              <a:buChar char="•"/>
            </a:pPr>
            <a:r>
              <a:rPr lang="pt-BR" dirty="0" smtClean="0">
                <a:solidFill>
                  <a:srgbClr val="595959"/>
                </a:solidFill>
              </a:rPr>
              <a:t>Realizar corretamente a configuração do servidor e conta de e-mail no arquivo </a:t>
            </a:r>
            <a:r>
              <a:rPr lang="pt-BR" b="1" dirty="0" err="1" smtClean="0">
                <a:solidFill>
                  <a:srgbClr val="595959"/>
                </a:solidFill>
              </a:rPr>
              <a:t>datasul</a:t>
            </a:r>
            <a:r>
              <a:rPr lang="pt-BR" b="1" dirty="0" err="1" smtClean="0">
                <a:solidFill>
                  <a:srgbClr val="595959"/>
                </a:solidFill>
              </a:rPr>
              <a:t>_framework.properties</a:t>
            </a:r>
            <a:r>
              <a:rPr lang="pt-BR" dirty="0" smtClean="0">
                <a:solidFill>
                  <a:srgbClr val="595959"/>
                </a:solidFill>
              </a:rPr>
              <a:t>;</a:t>
            </a:r>
            <a:endParaRPr lang="pt-BR" dirty="0" smtClean="0">
              <a:solidFill>
                <a:srgbClr val="595959"/>
              </a:solidFill>
            </a:endParaRPr>
          </a:p>
          <a:p>
            <a:pPr marL="457200" indent="-457200" algn="just">
              <a:spcAft>
                <a:spcPts val="1200"/>
              </a:spcAft>
              <a:buFont typeface="Arial"/>
              <a:buChar char="•"/>
            </a:pPr>
            <a:endParaRPr lang="pt-BR" dirty="0">
              <a:solidFill>
                <a:srgbClr val="595959"/>
              </a:solidFill>
            </a:endParaRPr>
          </a:p>
          <a:p>
            <a:pPr marL="457200" indent="-457200" algn="just">
              <a:spcAft>
                <a:spcPts val="1200"/>
              </a:spcAft>
              <a:buFont typeface="Arial"/>
              <a:buChar char="•"/>
            </a:pPr>
            <a:r>
              <a:rPr lang="pt-BR" dirty="0">
                <a:solidFill>
                  <a:srgbClr val="595959"/>
                </a:solidFill>
              </a:rPr>
              <a:t>Configurar os </a:t>
            </a:r>
            <a:r>
              <a:rPr lang="pt-BR" dirty="0" smtClean="0">
                <a:solidFill>
                  <a:srgbClr val="595959"/>
                </a:solidFill>
              </a:rPr>
              <a:t>parâmetros </a:t>
            </a:r>
            <a:r>
              <a:rPr lang="pt-BR" dirty="0">
                <a:solidFill>
                  <a:srgbClr val="595959"/>
                </a:solidFill>
              </a:rPr>
              <a:t>de localização e porta, interno e externo, do servidor de aplicação (</a:t>
            </a:r>
            <a:r>
              <a:rPr lang="pt-BR" dirty="0" err="1">
                <a:solidFill>
                  <a:srgbClr val="595959"/>
                </a:solidFill>
              </a:rPr>
              <a:t>JBoss</a:t>
            </a:r>
            <a:r>
              <a:rPr lang="pt-BR" dirty="0">
                <a:solidFill>
                  <a:srgbClr val="595959"/>
                </a:solidFill>
              </a:rPr>
              <a:t>) no programa </a:t>
            </a:r>
            <a:r>
              <a:rPr lang="pt-BR" dirty="0" smtClean="0">
                <a:solidFill>
                  <a:srgbClr val="595959"/>
                </a:solidFill>
              </a:rPr>
              <a:t>'Parâmetros </a:t>
            </a:r>
            <a:r>
              <a:rPr lang="pt-BR" dirty="0">
                <a:solidFill>
                  <a:srgbClr val="595959"/>
                </a:solidFill>
              </a:rPr>
              <a:t>Gerais Módulo Básico' (btb946aa) na aba 'Servidor'.</a:t>
            </a:r>
            <a:endParaRPr lang="pt-BR" dirty="0" smtClean="0">
              <a:solidFill>
                <a:srgbClr val="595959"/>
              </a:solidFill>
            </a:endParaRPr>
          </a:p>
        </p:txBody>
      </p:sp>
      <p:sp>
        <p:nvSpPr>
          <p:cNvPr id="10" name="Text Placeholder 9"/>
          <p:cNvSpPr>
            <a:spLocks noGrp="1"/>
          </p:cNvSpPr>
          <p:nvPr>
            <p:ph type="body" idx="15"/>
          </p:nvPr>
        </p:nvSpPr>
        <p:spPr/>
        <p:txBody>
          <a:bodyPr/>
          <a:lstStyle/>
          <a:p>
            <a:r>
              <a:rPr lang="en-US" dirty="0" smtClean="0"/>
              <a:t>PRÉ-REQUISITOS</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7</a:t>
            </a:fld>
            <a:endParaRPr lang="en-US" dirty="0"/>
          </a:p>
        </p:txBody>
      </p:sp>
      <p:pic>
        <p:nvPicPr>
          <p:cNvPr id="11" name="Picture 3" descr="C:\DOCUME~1\ADMINI~1\CONFIG~1\Temp\VMwareDnD\7c3199fb\shutterstock_275789804.jpg"/>
          <p:cNvPicPr>
            <a:picLocks noChangeAspect="1" noChangeArrowheads="1"/>
          </p:cNvPicPr>
          <p:nvPr/>
        </p:nvPicPr>
        <p:blipFill>
          <a:blip r:embed="rId2" cstate="screen"/>
          <a:srcRect/>
          <a:stretch>
            <a:fillRect/>
          </a:stretch>
        </p:blipFill>
        <p:spPr bwMode="auto">
          <a:xfrm>
            <a:off x="728237" y="1978319"/>
            <a:ext cx="6117334" cy="5767039"/>
          </a:xfrm>
          <a:prstGeom prst="rect">
            <a:avLst/>
          </a:prstGeom>
          <a:noFill/>
        </p:spPr>
      </p:pic>
    </p:spTree>
    <p:extLst>
      <p:ext uri="{BB962C8B-B14F-4D97-AF65-F5344CB8AC3E}">
        <p14:creationId xmlns:p14="http://schemas.microsoft.com/office/powerpoint/2010/main" val="2930161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p:txBody>
          <a:bodyPr/>
          <a:lstStyle/>
          <a:p>
            <a:r>
              <a:rPr lang="en-US" dirty="0" smtClean="0"/>
              <a:t>CONFIGURAÇÃO</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8</a:t>
            </a:fld>
            <a:endParaRPr lang="en-US" dirty="0"/>
          </a:p>
        </p:txBody>
      </p:sp>
      <p:sp>
        <p:nvSpPr>
          <p:cNvPr id="2" name="Espaço Reservado para Conteúdo 1"/>
          <p:cNvSpPr>
            <a:spLocks noGrp="1"/>
          </p:cNvSpPr>
          <p:nvPr>
            <p:ph idx="14"/>
          </p:nvPr>
        </p:nvSpPr>
        <p:spPr>
          <a:xfrm>
            <a:off x="1022317" y="1441931"/>
            <a:ext cx="14962097" cy="6246589"/>
          </a:xfrm>
        </p:spPr>
        <p:txBody>
          <a:bodyPr/>
          <a:lstStyle/>
          <a:p>
            <a:pPr marL="342900" indent="-342900">
              <a:buFont typeface="Arial" panose="020B0604020202020204" pitchFamily="34" charset="0"/>
              <a:buChar char="•"/>
            </a:pPr>
            <a:r>
              <a:rPr lang="pt-BR" dirty="0" smtClean="0"/>
              <a:t>Verificar se </a:t>
            </a:r>
            <a:r>
              <a:rPr lang="pt-BR" dirty="0"/>
              <a:t>o pacote </a:t>
            </a:r>
            <a:r>
              <a:rPr lang="pt-BR" b="1" dirty="0" smtClean="0"/>
              <a:t>datasul-mail-service-11.5.X-SNAPSHOT.war</a:t>
            </a:r>
            <a:r>
              <a:rPr lang="pt-BR" dirty="0" smtClean="0"/>
              <a:t> </a:t>
            </a:r>
            <a:r>
              <a:rPr lang="pt-BR" dirty="0" smtClean="0"/>
              <a:t>está contido dentro do EAR;</a:t>
            </a:r>
          </a:p>
          <a:p>
            <a:pPr marL="342900" indent="-342900">
              <a:buFont typeface="Arial" panose="020B0604020202020204" pitchFamily="34" charset="0"/>
              <a:buChar char="•"/>
            </a:pPr>
            <a:endParaRPr lang="pt-BR" dirty="0"/>
          </a:p>
          <a:p>
            <a:pPr marL="342900" indent="-342900">
              <a:buFont typeface="Arial" panose="020B0604020202020204" pitchFamily="34" charset="0"/>
              <a:buChar char="•"/>
            </a:pPr>
            <a:r>
              <a:rPr lang="pt-BR" dirty="0" smtClean="0"/>
              <a:t>Verificar se o mesmo está registrado no META-INF\application.xml dentro do EAR:</a:t>
            </a:r>
          </a:p>
          <a:p>
            <a:pPr marL="342900" indent="-342900">
              <a:buFont typeface="Arial" panose="020B0604020202020204" pitchFamily="34" charset="0"/>
              <a:buChar char="•"/>
            </a:pPr>
            <a:endParaRPr lang="pt-BR" dirty="0"/>
          </a:p>
          <a:p>
            <a:pPr marL="342900" indent="-342900">
              <a:buFont typeface="Arial" panose="020B0604020202020204" pitchFamily="34" charset="0"/>
              <a:buChar char="•"/>
            </a:pPr>
            <a:endParaRPr lang="pt-BR" dirty="0" smtClean="0"/>
          </a:p>
          <a:p>
            <a:pPr marL="342900" indent="-342900">
              <a:buFont typeface="Arial" panose="020B0604020202020204" pitchFamily="34" charset="0"/>
              <a:buChar char="•"/>
            </a:pPr>
            <a:endParaRPr lang="pt-BR" dirty="0"/>
          </a:p>
          <a:p>
            <a:pPr marL="342900" indent="-342900">
              <a:buFont typeface="Arial" panose="020B0604020202020204" pitchFamily="34" charset="0"/>
              <a:buChar char="•"/>
            </a:pPr>
            <a:endParaRPr lang="pt-BR" dirty="0" smtClean="0"/>
          </a:p>
          <a:p>
            <a:pPr marL="342900" indent="-342900">
              <a:buFont typeface="Arial" panose="020B0604020202020204" pitchFamily="34" charset="0"/>
              <a:buChar char="•"/>
            </a:pPr>
            <a:endParaRPr lang="pt-BR" dirty="0" smtClean="0"/>
          </a:p>
          <a:p>
            <a:pPr marL="342900" indent="-342900">
              <a:buFont typeface="Arial" panose="020B0604020202020204" pitchFamily="34" charset="0"/>
              <a:buChar char="•"/>
            </a:pPr>
            <a:r>
              <a:rPr lang="pt-BR" dirty="0" smtClean="0"/>
              <a:t>Verificar se o mesmo está declarado como </a:t>
            </a:r>
            <a:r>
              <a:rPr lang="pt-BR" dirty="0" err="1" smtClean="0"/>
              <a:t>partner-app</a:t>
            </a:r>
            <a:r>
              <a:rPr lang="pt-BR" dirty="0" smtClean="0"/>
              <a:t> do JOSSO no arquivo</a:t>
            </a:r>
            <a:r>
              <a:rPr lang="pt-BR" dirty="0"/>
              <a:t>: %JBOSS_HOME%\server\&lt;instância&gt;\</a:t>
            </a:r>
            <a:r>
              <a:rPr lang="pt-BR" dirty="0" err="1" smtClean="0"/>
              <a:t>conf</a:t>
            </a:r>
            <a:r>
              <a:rPr lang="pt-BR" dirty="0" smtClean="0"/>
              <a:t>\josso-agent-config.xml</a:t>
            </a:r>
          </a:p>
          <a:p>
            <a:pPr marL="342900" indent="-342900">
              <a:buFont typeface="Arial" panose="020B0604020202020204" pitchFamily="34" charset="0"/>
              <a:buChar char="•"/>
            </a:pPr>
            <a:endParaRPr lang="pt-BR" dirty="0"/>
          </a:p>
          <a:p>
            <a:pPr marL="342900" indent="-342900">
              <a:buFont typeface="Arial" panose="020B0604020202020204" pitchFamily="34" charset="0"/>
              <a:buChar char="•"/>
            </a:pPr>
            <a:endParaRPr lang="pt-BR" dirty="0" smtClean="0"/>
          </a:p>
          <a:p>
            <a:pPr marL="342900" indent="-342900">
              <a:buFont typeface="Arial" panose="020B0604020202020204" pitchFamily="34" charset="0"/>
              <a:buChar char="•"/>
            </a:pPr>
            <a:endParaRPr lang="pt-BR" dirty="0"/>
          </a:p>
        </p:txBody>
      </p:sp>
      <p:pic>
        <p:nvPicPr>
          <p:cNvPr id="7" name="Imagem 6"/>
          <p:cNvPicPr>
            <a:picLocks noChangeAspect="1"/>
          </p:cNvPicPr>
          <p:nvPr/>
        </p:nvPicPr>
        <p:blipFill>
          <a:blip r:embed="rId2"/>
          <a:stretch>
            <a:fillRect/>
          </a:stretch>
        </p:blipFill>
        <p:spPr>
          <a:xfrm>
            <a:off x="1347787" y="2937758"/>
            <a:ext cx="7567613" cy="1627624"/>
          </a:xfrm>
          <a:prstGeom prst="rect">
            <a:avLst/>
          </a:prstGeom>
        </p:spPr>
      </p:pic>
      <p:pic>
        <p:nvPicPr>
          <p:cNvPr id="8" name="Imagem 7"/>
          <p:cNvPicPr>
            <a:picLocks noChangeAspect="1"/>
          </p:cNvPicPr>
          <p:nvPr/>
        </p:nvPicPr>
        <p:blipFill>
          <a:blip r:embed="rId3"/>
          <a:stretch>
            <a:fillRect/>
          </a:stretch>
        </p:blipFill>
        <p:spPr>
          <a:xfrm>
            <a:off x="1347786" y="5918778"/>
            <a:ext cx="4947505" cy="921260"/>
          </a:xfrm>
          <a:prstGeom prst="rect">
            <a:avLst/>
          </a:prstGeom>
        </p:spPr>
      </p:pic>
    </p:spTree>
    <p:extLst>
      <p:ext uri="{BB962C8B-B14F-4D97-AF65-F5344CB8AC3E}">
        <p14:creationId xmlns:p14="http://schemas.microsoft.com/office/powerpoint/2010/main" val="2185931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5"/>
          </p:nvPr>
        </p:nvSpPr>
        <p:spPr/>
        <p:txBody>
          <a:bodyPr/>
          <a:lstStyle/>
          <a:p>
            <a:r>
              <a:rPr lang="en-US" dirty="0" smtClean="0"/>
              <a:t>CONFIGURAÇÃO</a:t>
            </a:r>
            <a:endParaRPr lang="en-US" dirty="0"/>
          </a:p>
        </p:txBody>
      </p:sp>
      <p:sp>
        <p:nvSpPr>
          <p:cNvPr id="6" name="Espaço Reservado para Número de Slide 5"/>
          <p:cNvSpPr>
            <a:spLocks noGrp="1"/>
          </p:cNvSpPr>
          <p:nvPr>
            <p:ph type="sldNum" sz="quarter" idx="12"/>
          </p:nvPr>
        </p:nvSpPr>
        <p:spPr/>
        <p:txBody>
          <a:bodyPr/>
          <a:lstStyle/>
          <a:p>
            <a:fld id="{CA7CDB50-8774-184B-A66B-D0F244FA425D}" type="slidenum">
              <a:rPr lang="en-US" smtClean="0"/>
              <a:pPr/>
              <a:t>9</a:t>
            </a:fld>
            <a:endParaRPr lang="en-US" dirty="0"/>
          </a:p>
        </p:txBody>
      </p:sp>
      <p:sp>
        <p:nvSpPr>
          <p:cNvPr id="2" name="Espaço Reservado para Conteúdo 1"/>
          <p:cNvSpPr>
            <a:spLocks noGrp="1"/>
          </p:cNvSpPr>
          <p:nvPr>
            <p:ph idx="14"/>
          </p:nvPr>
        </p:nvSpPr>
        <p:spPr>
          <a:xfrm>
            <a:off x="1022318" y="1002315"/>
            <a:ext cx="14577344" cy="6246589"/>
          </a:xfrm>
        </p:spPr>
        <p:txBody>
          <a:bodyPr/>
          <a:lstStyle/>
          <a:p>
            <a:pPr marL="342900" indent="-342900">
              <a:buFont typeface="Arial" panose="020B0604020202020204" pitchFamily="34" charset="0"/>
              <a:buChar char="•"/>
            </a:pPr>
            <a:r>
              <a:rPr lang="pt-BR" dirty="0" smtClean="0"/>
              <a:t>Verificar se a configuração de servidor está correta na aba </a:t>
            </a:r>
            <a:r>
              <a:rPr lang="pt-BR" b="1" dirty="0" smtClean="0"/>
              <a:t>Servidores</a:t>
            </a:r>
            <a:r>
              <a:rPr lang="pt-BR" dirty="0" smtClean="0"/>
              <a:t> </a:t>
            </a:r>
            <a:r>
              <a:rPr lang="pt-BR" dirty="0"/>
              <a:t>do </a:t>
            </a:r>
            <a:r>
              <a:rPr lang="pt-BR" dirty="0" smtClean="0"/>
              <a:t>programa Parâmetros Gerais (</a:t>
            </a:r>
            <a:r>
              <a:rPr lang="pt-BR" b="1" dirty="0" smtClean="0"/>
              <a:t>btb946aa.p</a:t>
            </a:r>
            <a:r>
              <a:rPr lang="pt-BR" dirty="0" smtClean="0"/>
              <a:t>):</a:t>
            </a:r>
          </a:p>
          <a:p>
            <a:pPr marL="342900" indent="-342900">
              <a:buFont typeface="Arial" panose="020B0604020202020204" pitchFamily="34" charset="0"/>
              <a:buChar char="•"/>
            </a:pPr>
            <a:endParaRPr lang="pt-BR" dirty="0" smtClean="0"/>
          </a:p>
          <a:p>
            <a:pPr marL="342900" indent="-342900">
              <a:buFont typeface="Arial" panose="020B0604020202020204" pitchFamily="34" charset="0"/>
              <a:buChar char="•"/>
            </a:pPr>
            <a:endParaRPr lang="pt-BR" dirty="0"/>
          </a:p>
          <a:p>
            <a:pPr marL="342900" indent="-342900">
              <a:buFont typeface="Arial" panose="020B0604020202020204" pitchFamily="34" charset="0"/>
              <a:buChar char="•"/>
            </a:pPr>
            <a:endParaRPr lang="pt-BR" dirty="0" smtClean="0"/>
          </a:p>
          <a:p>
            <a:pPr marL="342900" indent="-342900">
              <a:buFont typeface="Arial" panose="020B0604020202020204" pitchFamily="34" charset="0"/>
              <a:buChar char="•"/>
            </a:pPr>
            <a:endParaRPr lang="pt-BR" dirty="0"/>
          </a:p>
          <a:p>
            <a:pPr marL="342900" indent="-342900">
              <a:buFont typeface="Arial" panose="020B0604020202020204" pitchFamily="34" charset="0"/>
              <a:buChar char="•"/>
            </a:pPr>
            <a:endParaRPr lang="pt-BR" dirty="0" smtClean="0"/>
          </a:p>
          <a:p>
            <a:pPr marL="342900" indent="-342900">
              <a:buFont typeface="Arial" panose="020B0604020202020204" pitchFamily="34" charset="0"/>
              <a:buChar char="•"/>
            </a:pPr>
            <a:endParaRPr lang="pt-BR" dirty="0"/>
          </a:p>
          <a:p>
            <a:pPr marL="342900" indent="-342900">
              <a:buFont typeface="Arial" panose="020B0604020202020204" pitchFamily="34" charset="0"/>
              <a:buChar char="•"/>
            </a:pPr>
            <a:endParaRPr lang="pt-BR" dirty="0" smtClean="0"/>
          </a:p>
          <a:p>
            <a:pPr marL="342900" indent="-342900">
              <a:buFont typeface="Arial" panose="020B0604020202020204" pitchFamily="34" charset="0"/>
              <a:buChar char="•"/>
            </a:pPr>
            <a:endParaRPr lang="pt-BR" dirty="0"/>
          </a:p>
          <a:p>
            <a:pPr marL="342900" indent="-342900">
              <a:buFont typeface="Arial" panose="020B0604020202020204" pitchFamily="34" charset="0"/>
              <a:buChar char="•"/>
            </a:pPr>
            <a:endParaRPr lang="pt-BR" dirty="0" smtClean="0"/>
          </a:p>
          <a:p>
            <a:pPr marL="342900" indent="-342900">
              <a:buFont typeface="Arial" panose="020B0604020202020204" pitchFamily="34" charset="0"/>
              <a:buChar char="•"/>
            </a:pPr>
            <a:endParaRPr lang="pt-BR" dirty="0"/>
          </a:p>
          <a:p>
            <a:pPr marL="342900" indent="-342900">
              <a:buFont typeface="Arial" panose="020B0604020202020204" pitchFamily="34" charset="0"/>
              <a:buChar char="•"/>
            </a:pPr>
            <a:endParaRPr lang="pt-BR" dirty="0" smtClean="0"/>
          </a:p>
          <a:p>
            <a:pPr marL="342900" indent="-342900">
              <a:buFont typeface="Arial" panose="020B0604020202020204" pitchFamily="34" charset="0"/>
              <a:buChar char="•"/>
            </a:pPr>
            <a:endParaRPr lang="pt-BR" dirty="0"/>
          </a:p>
          <a:p>
            <a:endParaRPr lang="pt-BR" dirty="0" smtClean="0"/>
          </a:p>
          <a:p>
            <a:endParaRPr lang="pt-BR" dirty="0"/>
          </a:p>
          <a:p>
            <a:r>
              <a:rPr lang="pt-BR" b="1" dirty="0" smtClean="0"/>
              <a:t>Atenção:</a:t>
            </a:r>
            <a:r>
              <a:rPr lang="pt-BR" dirty="0" smtClean="0"/>
              <a:t> Essa informação é essencial para o funcionamento da API </a:t>
            </a:r>
            <a:r>
              <a:rPr lang="pt-BR" dirty="0" err="1" smtClean="0"/>
              <a:t>Progress</a:t>
            </a:r>
            <a:r>
              <a:rPr lang="pt-BR" dirty="0" smtClean="0"/>
              <a:t> para acesso ao Datasul </a:t>
            </a:r>
            <a:r>
              <a:rPr lang="pt-BR" dirty="0" err="1" smtClean="0"/>
              <a:t>Report</a:t>
            </a:r>
            <a:r>
              <a:rPr lang="pt-BR" dirty="0" smtClean="0"/>
              <a:t> Service.</a:t>
            </a:r>
            <a:endParaRPr lang="pt-BR" dirty="0"/>
          </a:p>
          <a:p>
            <a:pPr marL="342900" indent="-342900">
              <a:buFont typeface="Arial" panose="020B0604020202020204" pitchFamily="34" charset="0"/>
              <a:buChar char="•"/>
            </a:pPr>
            <a:endParaRPr lang="pt-BR" dirty="0"/>
          </a:p>
        </p:txBody>
      </p:sp>
      <p:pic>
        <p:nvPicPr>
          <p:cNvPr id="7" name="Imagem 6"/>
          <p:cNvPicPr>
            <a:picLocks noChangeAspect="1"/>
          </p:cNvPicPr>
          <p:nvPr/>
        </p:nvPicPr>
        <p:blipFill>
          <a:blip r:embed="rId2"/>
          <a:stretch>
            <a:fillRect/>
          </a:stretch>
        </p:blipFill>
        <p:spPr>
          <a:xfrm>
            <a:off x="1463918" y="1660647"/>
            <a:ext cx="9051681" cy="5120933"/>
          </a:xfrm>
          <a:prstGeom prst="rect">
            <a:avLst/>
          </a:prstGeom>
        </p:spPr>
      </p:pic>
    </p:spTree>
    <p:extLst>
      <p:ext uri="{BB962C8B-B14F-4D97-AF65-F5344CB8AC3E}">
        <p14:creationId xmlns:p14="http://schemas.microsoft.com/office/powerpoint/2010/main" val="2208190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otvs_guia_template_2016_v1_1">
  <a:themeElements>
    <a:clrScheme name="TOTVS">
      <a:dk1>
        <a:srgbClr val="4A5C61"/>
      </a:dk1>
      <a:lt1>
        <a:sysClr val="window" lastClr="FFFFFF"/>
      </a:lt1>
      <a:dk2>
        <a:srgbClr val="4A5C61"/>
      </a:dk2>
      <a:lt2>
        <a:srgbClr val="FFFFFF"/>
      </a:lt2>
      <a:accent1>
        <a:srgbClr val="00739C"/>
      </a:accent1>
      <a:accent2>
        <a:srgbClr val="297BB5"/>
      </a:accent2>
      <a:accent3>
        <a:srgbClr val="5BB3CA"/>
      </a:accent3>
      <a:accent4>
        <a:srgbClr val="F59528"/>
      </a:accent4>
      <a:accent5>
        <a:srgbClr val="4A5C61"/>
      </a:accent5>
      <a:accent6>
        <a:srgbClr val="7D969B"/>
      </a:accent6>
      <a:hlink>
        <a:srgbClr val="F59528"/>
      </a:hlink>
      <a:folHlink>
        <a:srgbClr val="297BB5"/>
      </a:folHlink>
    </a:clrScheme>
    <a:fontScheme name="TOTVS">
      <a:majorFont>
        <a:latin typeface="Arial Narrow"/>
        <a:ea typeface=""/>
        <a:cs typeface=""/>
      </a:majorFont>
      <a:minorFont>
        <a:latin typeface="Arial Narrow"/>
        <a:ea typeface=""/>
        <a:cs typeface=""/>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Contracap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400" dirty="0" err="1" smtClean="0">
            <a:solidFill>
              <a:schemeClr val="bg1"/>
            </a:solidFill>
            <a:latin typeface="Arial Narrow"/>
            <a:cs typeface="Arial Narrow"/>
          </a:defRPr>
        </a:defPPr>
      </a:lstStyle>
    </a:txDef>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Índice">
  <a:themeElements>
    <a:clrScheme name="TOTVS">
      <a:dk1>
        <a:srgbClr val="4A5C61"/>
      </a:dk1>
      <a:lt1>
        <a:sysClr val="window" lastClr="FFFFFF"/>
      </a:lt1>
      <a:dk2>
        <a:srgbClr val="4A5C61"/>
      </a:dk2>
      <a:lt2>
        <a:srgbClr val="FFFFFF"/>
      </a:lt2>
      <a:accent1>
        <a:srgbClr val="00739C"/>
      </a:accent1>
      <a:accent2>
        <a:srgbClr val="297BB5"/>
      </a:accent2>
      <a:accent3>
        <a:srgbClr val="5BB3CA"/>
      </a:accent3>
      <a:accent4>
        <a:srgbClr val="F59528"/>
      </a:accent4>
      <a:accent5>
        <a:srgbClr val="4A5C61"/>
      </a:accent5>
      <a:accent6>
        <a:srgbClr val="7D969B"/>
      </a:accent6>
      <a:hlink>
        <a:srgbClr val="F59528"/>
      </a:hlink>
      <a:folHlink>
        <a:srgbClr val="297BB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ólidos Suti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b="0" i="0" dirty="0" err="1" smtClean="0">
            <a:solidFill>
              <a:srgbClr val="595959"/>
            </a:solidFill>
            <a:latin typeface="Arial Narrow"/>
            <a:ea typeface="Lucida Grande"/>
            <a:cs typeface="Arial Narrow"/>
          </a:defRPr>
        </a:defPPr>
      </a:lstStyle>
    </a:txDef>
  </a:objectDefaults>
  <a:extraClrSchemeLst/>
</a:theme>
</file>

<file path=ppt/theme/theme3.xml><?xml version="1.0" encoding="utf-8"?>
<a:theme xmlns:a="http://schemas.openxmlformats.org/drawingml/2006/main" name="Separata 0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dirty="0" err="1" smtClean="0">
            <a:solidFill>
              <a:schemeClr val="bg1"/>
            </a:solidFill>
            <a:latin typeface="Arial Narrow"/>
            <a:cs typeface="Arial Narrow"/>
          </a:defRPr>
        </a:defPPr>
      </a:lstStyle>
    </a:txDef>
  </a:objectDefaults>
  <a:extraClrSchemeLst/>
</a:theme>
</file>

<file path=ppt/theme/theme4.xml><?xml version="1.0" encoding="utf-8"?>
<a:theme xmlns:a="http://schemas.openxmlformats.org/drawingml/2006/main" name="Separata 0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dirty="0" err="1" smtClean="0">
            <a:solidFill>
              <a:schemeClr val="bg1"/>
            </a:solidFill>
            <a:latin typeface="Arial Narrow"/>
            <a:cs typeface="Arial Narrow"/>
          </a:defRPr>
        </a:defPPr>
      </a:lstStyle>
    </a:txDef>
  </a:objectDefaults>
  <a:extraClrSchemeLst/>
</a:theme>
</file>

<file path=ppt/theme/theme5.xml><?xml version="1.0" encoding="utf-8"?>
<a:theme xmlns:a="http://schemas.openxmlformats.org/drawingml/2006/main" name="Separata 0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dirty="0" err="1" smtClean="0">
            <a:solidFill>
              <a:schemeClr val="bg1"/>
            </a:solidFill>
            <a:latin typeface="Arial Narrow"/>
            <a:cs typeface="Arial Narrow"/>
          </a:defRPr>
        </a:defPPr>
      </a:lstStyle>
    </a:txDef>
  </a:objectDefaults>
  <a:extraClrSchemeLst/>
</a:theme>
</file>

<file path=ppt/theme/theme6.xml><?xml version="1.0" encoding="utf-8"?>
<a:theme xmlns:a="http://schemas.openxmlformats.org/drawingml/2006/main" name="Separata 0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dirty="0" err="1" smtClean="0">
            <a:solidFill>
              <a:schemeClr val="bg1"/>
            </a:solidFill>
            <a:latin typeface="Arial Narrow"/>
            <a:cs typeface="Arial Narrow"/>
          </a:defRPr>
        </a:defPPr>
      </a:lstStyle>
    </a:txDef>
  </a:objectDefaults>
  <a:extraClrSchemeLst/>
</a:theme>
</file>

<file path=ppt/theme/theme7.xml><?xml version="1.0" encoding="utf-8"?>
<a:theme xmlns:a="http://schemas.openxmlformats.org/drawingml/2006/main" name="Conteúdo 0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400" b="0" i="0" dirty="0" err="1" smtClean="0">
            <a:solidFill>
              <a:srgbClr val="4A5C61"/>
            </a:solidFill>
            <a:latin typeface="Arial Narrow"/>
            <a:ea typeface="Lucida Grande"/>
            <a:cs typeface="Arial Narrow"/>
          </a:defRPr>
        </a:defPPr>
      </a:lstStyle>
    </a:txDef>
  </a:objectDefaults>
  <a:extraClrSchemeLst/>
</a:theme>
</file>

<file path=ppt/theme/theme8.xml><?xml version="1.0" encoding="utf-8"?>
<a:theme xmlns:a="http://schemas.openxmlformats.org/drawingml/2006/main" name="Conteúdo 03">
  <a:themeElements>
    <a:clrScheme name="TOTVS">
      <a:dk1>
        <a:srgbClr val="4A5C61"/>
      </a:dk1>
      <a:lt1>
        <a:sysClr val="window" lastClr="FFFFFF"/>
      </a:lt1>
      <a:dk2>
        <a:srgbClr val="4A5C61"/>
      </a:dk2>
      <a:lt2>
        <a:srgbClr val="FFFFFF"/>
      </a:lt2>
      <a:accent1>
        <a:srgbClr val="00739C"/>
      </a:accent1>
      <a:accent2>
        <a:srgbClr val="297BB5"/>
      </a:accent2>
      <a:accent3>
        <a:srgbClr val="5BB3CA"/>
      </a:accent3>
      <a:accent4>
        <a:srgbClr val="F59528"/>
      </a:accent4>
      <a:accent5>
        <a:srgbClr val="4A5C61"/>
      </a:accent5>
      <a:accent6>
        <a:srgbClr val="7D969B"/>
      </a:accent6>
      <a:hlink>
        <a:srgbClr val="F59528"/>
      </a:hlink>
      <a:folHlink>
        <a:srgbClr val="297BB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dirty="0" err="1" smtClean="0">
            <a:solidFill>
              <a:schemeClr val="bg1"/>
            </a:solidFill>
            <a:latin typeface="Arial Narrow"/>
            <a:cs typeface="Arial Narrow"/>
          </a:defRPr>
        </a:defPPr>
      </a:lstStyle>
    </a:txDef>
  </a:objectDefaults>
  <a:extraClrSchemeLst/>
</a:theme>
</file>

<file path=ppt/theme/theme9.xml><?xml version="1.0" encoding="utf-8"?>
<a:theme xmlns:a="http://schemas.openxmlformats.org/drawingml/2006/main" name="Conteúdo 0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200" b="0" i="0" dirty="0" err="1" smtClean="0">
            <a:solidFill>
              <a:srgbClr val="4A5C61"/>
            </a:solidFill>
            <a:latin typeface="Arial Narrow"/>
            <a:ea typeface="Lucida Grande"/>
            <a:cs typeface="Arial Narrow"/>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PDI - Pensando Diferente</Template>
  <TotalTime>393</TotalTime>
  <Words>725</Words>
  <Application>Microsoft Office PowerPoint</Application>
  <PresentationFormat>Personalizar</PresentationFormat>
  <Paragraphs>121</Paragraphs>
  <Slides>14</Slides>
  <Notes>0</Notes>
  <HiddenSlides>0</HiddenSlides>
  <MMClips>0</MMClips>
  <ScaleCrop>false</ScaleCrop>
  <HeadingPairs>
    <vt:vector size="6" baseType="variant">
      <vt:variant>
        <vt:lpstr>Fontes usadas</vt:lpstr>
      </vt:variant>
      <vt:variant>
        <vt:i4>3</vt:i4>
      </vt:variant>
      <vt:variant>
        <vt:lpstr>Tema</vt:lpstr>
      </vt:variant>
      <vt:variant>
        <vt:i4>10</vt:i4>
      </vt:variant>
      <vt:variant>
        <vt:lpstr>Títulos de slides</vt:lpstr>
      </vt:variant>
      <vt:variant>
        <vt:i4>14</vt:i4>
      </vt:variant>
    </vt:vector>
  </HeadingPairs>
  <TitlesOfParts>
    <vt:vector size="27" baseType="lpstr">
      <vt:lpstr>Arial</vt:lpstr>
      <vt:lpstr>Arial Narrow</vt:lpstr>
      <vt:lpstr>Calibri</vt:lpstr>
      <vt:lpstr>totvs_guia_template_2016_v1_1</vt:lpstr>
      <vt:lpstr>Índice</vt:lpstr>
      <vt:lpstr>Separata 01</vt:lpstr>
      <vt:lpstr>Separata 02</vt:lpstr>
      <vt:lpstr>Separata 03</vt:lpstr>
      <vt:lpstr>Separata 04</vt:lpstr>
      <vt:lpstr>Conteúdo 02</vt:lpstr>
      <vt:lpstr>Conteúdo 03</vt:lpstr>
      <vt:lpstr>Conteúdo 04</vt:lpstr>
      <vt:lpstr>Contracapa</vt:lpstr>
      <vt:lpstr>I9 – CRM | DIS | FIN – SEPTEMBER / 2016</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I9 – DIS | CRM | FIN – FEVEREIRO / 2016</dc:title>
  <dc:subject/>
  <dc:creator>Thiago Almeida De Souza Weber</dc:creator>
  <cp:keywords/>
  <dc:description/>
  <cp:lastModifiedBy>Thiago Almeida De Souza Weber</cp:lastModifiedBy>
  <cp:revision>69</cp:revision>
  <dcterms:created xsi:type="dcterms:W3CDTF">2016-02-25T14:01:32Z</dcterms:created>
  <dcterms:modified xsi:type="dcterms:W3CDTF">2016-09-08T13:44:19Z</dcterms:modified>
  <cp:category/>
</cp:coreProperties>
</file>