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4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5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6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7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8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9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10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11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12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9" r:id="rId1"/>
    <p:sldMasterId id="2147483721" r:id="rId2"/>
    <p:sldMasterId id="2147483674" r:id="rId3"/>
    <p:sldMasterId id="2147483676" r:id="rId4"/>
    <p:sldMasterId id="2147483678" r:id="rId5"/>
    <p:sldMasterId id="2147483680" r:id="rId6"/>
    <p:sldMasterId id="2147483682" r:id="rId7"/>
    <p:sldMasterId id="2147483713" r:id="rId8"/>
    <p:sldMasterId id="2147483684" r:id="rId9"/>
    <p:sldMasterId id="2147483687" r:id="rId10"/>
    <p:sldMasterId id="2147483695" r:id="rId11"/>
    <p:sldMasterId id="2147483689" r:id="rId12"/>
    <p:sldMasterId id="2147483693" r:id="rId13"/>
  </p:sldMasterIdLst>
  <p:notesMasterIdLst>
    <p:notesMasterId r:id="rId50"/>
  </p:notesMasterIdLst>
  <p:handoutMasterIdLst>
    <p:handoutMasterId r:id="rId51"/>
  </p:handoutMasterIdLst>
  <p:sldIdLst>
    <p:sldId id="274" r:id="rId14"/>
    <p:sldId id="258" r:id="rId15"/>
    <p:sldId id="259" r:id="rId16"/>
    <p:sldId id="311" r:id="rId17"/>
    <p:sldId id="312" r:id="rId18"/>
    <p:sldId id="314" r:id="rId19"/>
    <p:sldId id="315" r:id="rId20"/>
    <p:sldId id="316" r:id="rId21"/>
    <p:sldId id="317" r:id="rId22"/>
    <p:sldId id="318" r:id="rId23"/>
    <p:sldId id="319" r:id="rId24"/>
    <p:sldId id="320" r:id="rId25"/>
    <p:sldId id="321" r:id="rId26"/>
    <p:sldId id="322" r:id="rId27"/>
    <p:sldId id="323" r:id="rId28"/>
    <p:sldId id="324" r:id="rId29"/>
    <p:sldId id="325" r:id="rId30"/>
    <p:sldId id="326" r:id="rId31"/>
    <p:sldId id="327" r:id="rId32"/>
    <p:sldId id="328" r:id="rId33"/>
    <p:sldId id="329" r:id="rId34"/>
    <p:sldId id="330" r:id="rId35"/>
    <p:sldId id="331" r:id="rId36"/>
    <p:sldId id="332" r:id="rId37"/>
    <p:sldId id="333" r:id="rId38"/>
    <p:sldId id="334" r:id="rId39"/>
    <p:sldId id="335" r:id="rId40"/>
    <p:sldId id="336" r:id="rId41"/>
    <p:sldId id="337" r:id="rId42"/>
    <p:sldId id="338" r:id="rId43"/>
    <p:sldId id="339" r:id="rId44"/>
    <p:sldId id="340" r:id="rId45"/>
    <p:sldId id="344" r:id="rId46"/>
    <p:sldId id="341" r:id="rId47"/>
    <p:sldId id="342" r:id="rId48"/>
    <p:sldId id="343" r:id="rId49"/>
  </p:sldIdLst>
  <p:sldSz cx="16249650" cy="9144000"/>
  <p:notesSz cx="6858000" cy="9144000"/>
  <p:defaultTextStyle>
    <a:defPPr>
      <a:defRPr lang="en-US"/>
    </a:defPPr>
    <a:lvl1pPr marL="0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1pPr>
    <a:lvl2pPr marL="609448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2pPr>
    <a:lvl3pPr marL="1218895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3pPr>
    <a:lvl4pPr marL="1828343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4pPr>
    <a:lvl5pPr marL="2437790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5pPr>
    <a:lvl6pPr marL="3047238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6pPr>
    <a:lvl7pPr marL="3656686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7pPr>
    <a:lvl8pPr marL="4266133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8pPr>
    <a:lvl9pPr marL="4875581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49B"/>
    <a:srgbClr val="ED9C2E"/>
    <a:srgbClr val="272054"/>
    <a:srgbClr val="ACCAD2"/>
    <a:srgbClr val="7C8993"/>
    <a:srgbClr val="4A5C61"/>
    <a:srgbClr val="56E1DE"/>
    <a:srgbClr val="00B5C7"/>
    <a:srgbClr val="0C9ABE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8422" autoAdjust="0"/>
    <p:restoredTop sz="95515"/>
  </p:normalViewPr>
  <p:slideViewPr>
    <p:cSldViewPr snapToGrid="0" snapToObjects="1">
      <p:cViewPr varScale="1">
        <p:scale>
          <a:sx n="78" d="100"/>
          <a:sy n="78" d="100"/>
        </p:scale>
        <p:origin x="120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65" d="100"/>
          <a:sy n="165" d="100"/>
        </p:scale>
        <p:origin x="5432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9" Type="http://schemas.openxmlformats.org/officeDocument/2006/relationships/slide" Target="slides/slide26.xml"/><Relationship Id="rId21" Type="http://schemas.openxmlformats.org/officeDocument/2006/relationships/slide" Target="slides/slide8.xml"/><Relationship Id="rId34" Type="http://schemas.openxmlformats.org/officeDocument/2006/relationships/slide" Target="slides/slide21.xml"/><Relationship Id="rId42" Type="http://schemas.openxmlformats.org/officeDocument/2006/relationships/slide" Target="slides/slide29.xml"/><Relationship Id="rId47" Type="http://schemas.openxmlformats.org/officeDocument/2006/relationships/slide" Target="slides/slide34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slide" Target="slides/slide20.xml"/><Relationship Id="rId38" Type="http://schemas.openxmlformats.org/officeDocument/2006/relationships/slide" Target="slides/slide25.xml"/><Relationship Id="rId46" Type="http://schemas.openxmlformats.org/officeDocument/2006/relationships/slide" Target="slides/slide3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slide" Target="slides/slide16.xml"/><Relationship Id="rId41" Type="http://schemas.openxmlformats.org/officeDocument/2006/relationships/slide" Target="slides/slide28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32" Type="http://schemas.openxmlformats.org/officeDocument/2006/relationships/slide" Target="slides/slide19.xml"/><Relationship Id="rId37" Type="http://schemas.openxmlformats.org/officeDocument/2006/relationships/slide" Target="slides/slide24.xml"/><Relationship Id="rId40" Type="http://schemas.openxmlformats.org/officeDocument/2006/relationships/slide" Target="slides/slide27.xml"/><Relationship Id="rId45" Type="http://schemas.openxmlformats.org/officeDocument/2006/relationships/slide" Target="slides/slide32.xml"/><Relationship Id="rId53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slide" Target="slides/slide23.xml"/><Relationship Id="rId49" Type="http://schemas.openxmlformats.org/officeDocument/2006/relationships/slide" Target="slides/slide3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31" Type="http://schemas.openxmlformats.org/officeDocument/2006/relationships/slide" Target="slides/slide18.xml"/><Relationship Id="rId44" Type="http://schemas.openxmlformats.org/officeDocument/2006/relationships/slide" Target="slides/slide31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slide" Target="slides/slide22.xml"/><Relationship Id="rId43" Type="http://schemas.openxmlformats.org/officeDocument/2006/relationships/slide" Target="slides/slide30.xml"/><Relationship Id="rId48" Type="http://schemas.openxmlformats.org/officeDocument/2006/relationships/slide" Target="slides/slide35.xml"/><Relationship Id="rId8" Type="http://schemas.openxmlformats.org/officeDocument/2006/relationships/slideMaster" Target="slideMasters/slideMaster8.xml"/><Relationship Id="rId51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217738-0B89-4BE1-86CF-B5BCFD05234B}" type="doc">
      <dgm:prSet loTypeId="urn:microsoft.com/office/officeart/2005/8/layout/radial1" loCatId="cycle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3F53257B-8480-4C76-8F4B-86D27AB939DF}">
      <dgm:prSet phldrT="[Texto]"/>
      <dgm:spPr>
        <a:solidFill>
          <a:srgbClr val="002060"/>
        </a:solidFill>
      </dgm:spPr>
      <dgm:t>
        <a:bodyPr/>
        <a:lstStyle/>
        <a:p>
          <a:r>
            <a:rPr lang="pt-BR" dirty="0" smtClean="0"/>
            <a:t>TAF</a:t>
          </a:r>
          <a:endParaRPr lang="pt-BR" dirty="0"/>
        </a:p>
      </dgm:t>
    </dgm:pt>
    <dgm:pt modelId="{EF0CF82B-E3C2-43FD-B1C2-19C91DCD3C96}" type="parTrans" cxnId="{2F2F3256-A3E4-4333-A104-6E8C6DA2AC7E}">
      <dgm:prSet/>
      <dgm:spPr/>
      <dgm:t>
        <a:bodyPr/>
        <a:lstStyle/>
        <a:p>
          <a:endParaRPr lang="pt-BR"/>
        </a:p>
      </dgm:t>
    </dgm:pt>
    <dgm:pt modelId="{749829C5-4A9E-4656-9E36-F123DC21F7AE}" type="sibTrans" cxnId="{2F2F3256-A3E4-4333-A104-6E8C6DA2AC7E}">
      <dgm:prSet/>
      <dgm:spPr/>
      <dgm:t>
        <a:bodyPr/>
        <a:lstStyle/>
        <a:p>
          <a:endParaRPr lang="pt-BR"/>
        </a:p>
      </dgm:t>
    </dgm:pt>
    <dgm:pt modelId="{433E1744-EBB8-4B1C-AA4A-1812E20494F0}">
      <dgm:prSet phldrT="[Texto]"/>
      <dgm:spPr>
        <a:solidFill>
          <a:srgbClr val="019ABE"/>
        </a:solidFill>
      </dgm:spPr>
      <dgm:t>
        <a:bodyPr/>
        <a:lstStyle/>
        <a:p>
          <a:r>
            <a:rPr lang="pt-BR" dirty="0" err="1" smtClean="0"/>
            <a:t>Protheus</a:t>
          </a:r>
          <a:endParaRPr lang="pt-BR" dirty="0"/>
        </a:p>
      </dgm:t>
    </dgm:pt>
    <dgm:pt modelId="{6FC4833E-C5C4-441B-AA31-33E1AFA7AE58}" type="parTrans" cxnId="{819030D7-1831-42EF-BBB8-A256F4621B5C}">
      <dgm:prSet/>
      <dgm:spPr/>
      <dgm:t>
        <a:bodyPr/>
        <a:lstStyle/>
        <a:p>
          <a:endParaRPr lang="pt-BR"/>
        </a:p>
      </dgm:t>
    </dgm:pt>
    <dgm:pt modelId="{0D37C5EB-E026-4E0F-8924-580B4F90C333}" type="sibTrans" cxnId="{819030D7-1831-42EF-BBB8-A256F4621B5C}">
      <dgm:prSet/>
      <dgm:spPr/>
      <dgm:t>
        <a:bodyPr/>
        <a:lstStyle/>
        <a:p>
          <a:endParaRPr lang="pt-BR"/>
        </a:p>
      </dgm:t>
    </dgm:pt>
    <dgm:pt modelId="{BB86806F-A223-461B-8FD6-169D8174E0E4}">
      <dgm:prSet phldrT="[Texto]"/>
      <dgm:spPr>
        <a:solidFill>
          <a:srgbClr val="019ABE"/>
        </a:solidFill>
      </dgm:spPr>
      <dgm:t>
        <a:bodyPr/>
        <a:lstStyle/>
        <a:p>
          <a:r>
            <a:rPr lang="pt-BR" dirty="0" smtClean="0"/>
            <a:t>RM</a:t>
          </a:r>
          <a:endParaRPr lang="pt-BR" dirty="0"/>
        </a:p>
      </dgm:t>
    </dgm:pt>
    <dgm:pt modelId="{B4920D5A-FFC9-43B3-8604-85FAFF255EE1}" type="parTrans" cxnId="{2C593FCF-EABF-42ED-87D4-4670D9B9D1D4}">
      <dgm:prSet/>
      <dgm:spPr/>
      <dgm:t>
        <a:bodyPr/>
        <a:lstStyle/>
        <a:p>
          <a:endParaRPr lang="pt-BR"/>
        </a:p>
      </dgm:t>
    </dgm:pt>
    <dgm:pt modelId="{444BDE02-B70A-42A4-AD9E-BD91A2CB1043}" type="sibTrans" cxnId="{2C593FCF-EABF-42ED-87D4-4670D9B9D1D4}">
      <dgm:prSet/>
      <dgm:spPr/>
      <dgm:t>
        <a:bodyPr/>
        <a:lstStyle/>
        <a:p>
          <a:endParaRPr lang="pt-BR"/>
        </a:p>
      </dgm:t>
    </dgm:pt>
    <dgm:pt modelId="{BACC5427-7D2A-4772-8378-0889F1D5C344}">
      <dgm:prSet phldrT="[Texto]"/>
      <dgm:spPr>
        <a:solidFill>
          <a:srgbClr val="019ABE"/>
        </a:solidFill>
      </dgm:spPr>
      <dgm:t>
        <a:bodyPr/>
        <a:lstStyle/>
        <a:p>
          <a:r>
            <a:rPr lang="pt-BR" dirty="0" smtClean="0"/>
            <a:t>Datasul</a:t>
          </a:r>
          <a:endParaRPr lang="pt-BR" dirty="0"/>
        </a:p>
      </dgm:t>
    </dgm:pt>
    <dgm:pt modelId="{C7A56EA8-AD1B-4F91-8267-701C31F34DFE}" type="parTrans" cxnId="{06E41C80-F77B-45D9-B5CE-AAFA6014A095}">
      <dgm:prSet/>
      <dgm:spPr/>
      <dgm:t>
        <a:bodyPr/>
        <a:lstStyle/>
        <a:p>
          <a:endParaRPr lang="pt-BR"/>
        </a:p>
      </dgm:t>
    </dgm:pt>
    <dgm:pt modelId="{2693A27D-D8D7-48CD-A764-8A8FCB87E08B}" type="sibTrans" cxnId="{06E41C80-F77B-45D9-B5CE-AAFA6014A095}">
      <dgm:prSet/>
      <dgm:spPr/>
      <dgm:t>
        <a:bodyPr/>
        <a:lstStyle/>
        <a:p>
          <a:endParaRPr lang="pt-BR"/>
        </a:p>
      </dgm:t>
    </dgm:pt>
    <dgm:pt modelId="{BD65CA5E-C26B-42C0-A681-1BEC8646BD12}">
      <dgm:prSet phldrT="[Texto]"/>
      <dgm:spPr>
        <a:solidFill>
          <a:srgbClr val="019ABE"/>
        </a:solidFill>
      </dgm:spPr>
      <dgm:t>
        <a:bodyPr/>
        <a:lstStyle/>
        <a:p>
          <a:r>
            <a:rPr lang="pt-BR" dirty="0" err="1" smtClean="0"/>
            <a:t>Logix</a:t>
          </a:r>
          <a:endParaRPr lang="pt-BR" dirty="0"/>
        </a:p>
      </dgm:t>
    </dgm:pt>
    <dgm:pt modelId="{36B0BCEC-AFAB-49FF-90B6-D9D90761B898}" type="parTrans" cxnId="{8AADCBA1-AE54-4D8E-95AE-0FEEAD80CBD1}">
      <dgm:prSet/>
      <dgm:spPr/>
      <dgm:t>
        <a:bodyPr/>
        <a:lstStyle/>
        <a:p>
          <a:endParaRPr lang="pt-BR"/>
        </a:p>
      </dgm:t>
    </dgm:pt>
    <dgm:pt modelId="{08096272-D4F4-4038-BEC4-1B981DE5C809}" type="sibTrans" cxnId="{8AADCBA1-AE54-4D8E-95AE-0FEEAD80CBD1}">
      <dgm:prSet/>
      <dgm:spPr/>
      <dgm:t>
        <a:bodyPr/>
        <a:lstStyle/>
        <a:p>
          <a:endParaRPr lang="pt-BR"/>
        </a:p>
      </dgm:t>
    </dgm:pt>
    <dgm:pt modelId="{3D0EC197-060C-4C3C-9B22-D74223A422FD}">
      <dgm:prSet/>
      <dgm:spPr>
        <a:solidFill>
          <a:srgbClr val="019ABE"/>
        </a:solidFill>
      </dgm:spPr>
      <dgm:t>
        <a:bodyPr/>
        <a:lstStyle/>
        <a:p>
          <a:r>
            <a:rPr lang="pt-BR" dirty="0" smtClean="0"/>
            <a:t>Outros </a:t>
          </a:r>
        </a:p>
        <a:p>
          <a:r>
            <a:rPr lang="pt-BR" dirty="0" smtClean="0"/>
            <a:t>Mercado</a:t>
          </a:r>
          <a:endParaRPr lang="pt-BR" dirty="0"/>
        </a:p>
      </dgm:t>
    </dgm:pt>
    <dgm:pt modelId="{FBE33C38-7EFF-4913-AF00-016B1384335C}" type="parTrans" cxnId="{8DF23361-4FAA-4EEC-A392-981B444E639C}">
      <dgm:prSet/>
      <dgm:spPr/>
      <dgm:t>
        <a:bodyPr/>
        <a:lstStyle/>
        <a:p>
          <a:endParaRPr lang="pt-BR"/>
        </a:p>
      </dgm:t>
    </dgm:pt>
    <dgm:pt modelId="{ED47D243-7F90-4D4F-8B3B-D3BAF5E14EC4}" type="sibTrans" cxnId="{8DF23361-4FAA-4EEC-A392-981B444E639C}">
      <dgm:prSet/>
      <dgm:spPr/>
      <dgm:t>
        <a:bodyPr/>
        <a:lstStyle/>
        <a:p>
          <a:endParaRPr lang="pt-BR"/>
        </a:p>
      </dgm:t>
    </dgm:pt>
    <dgm:pt modelId="{8D4E4AB4-4EB9-4979-90B8-7C79259C937E}" type="pres">
      <dgm:prSet presAssocID="{15217738-0B89-4BE1-86CF-B5BCFD05234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A6B2A186-0D4C-475F-B8D9-A9FA4E268E0A}" type="pres">
      <dgm:prSet presAssocID="{3F53257B-8480-4C76-8F4B-86D27AB939DF}" presName="centerShape" presStyleLbl="node0" presStyleIdx="0" presStyleCnt="1"/>
      <dgm:spPr/>
      <dgm:t>
        <a:bodyPr/>
        <a:lstStyle/>
        <a:p>
          <a:endParaRPr lang="pt-BR"/>
        </a:p>
      </dgm:t>
    </dgm:pt>
    <dgm:pt modelId="{1E672881-7D43-4FE2-94B7-486E08D65003}" type="pres">
      <dgm:prSet presAssocID="{6FC4833E-C5C4-441B-AA31-33E1AFA7AE58}" presName="Name9" presStyleLbl="parChTrans1D2" presStyleIdx="0" presStyleCnt="5"/>
      <dgm:spPr/>
      <dgm:t>
        <a:bodyPr/>
        <a:lstStyle/>
        <a:p>
          <a:endParaRPr lang="pt-BR"/>
        </a:p>
      </dgm:t>
    </dgm:pt>
    <dgm:pt modelId="{53DF6A88-6F00-484E-80D9-347F51082435}" type="pres">
      <dgm:prSet presAssocID="{6FC4833E-C5C4-441B-AA31-33E1AFA7AE58}" presName="connTx" presStyleLbl="parChTrans1D2" presStyleIdx="0" presStyleCnt="5"/>
      <dgm:spPr/>
      <dgm:t>
        <a:bodyPr/>
        <a:lstStyle/>
        <a:p>
          <a:endParaRPr lang="pt-BR"/>
        </a:p>
      </dgm:t>
    </dgm:pt>
    <dgm:pt modelId="{E91963FF-5369-4C6D-BF1C-33B4D0A552EC}" type="pres">
      <dgm:prSet presAssocID="{433E1744-EBB8-4B1C-AA4A-1812E20494F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C9F661E-FA9F-4A98-8532-BFDADB780012}" type="pres">
      <dgm:prSet presAssocID="{B4920D5A-FFC9-43B3-8604-85FAFF255EE1}" presName="Name9" presStyleLbl="parChTrans1D2" presStyleIdx="1" presStyleCnt="5"/>
      <dgm:spPr/>
      <dgm:t>
        <a:bodyPr/>
        <a:lstStyle/>
        <a:p>
          <a:endParaRPr lang="pt-BR"/>
        </a:p>
      </dgm:t>
    </dgm:pt>
    <dgm:pt modelId="{441D2F53-DC78-4F7D-A236-460CDB715D15}" type="pres">
      <dgm:prSet presAssocID="{B4920D5A-FFC9-43B3-8604-85FAFF255EE1}" presName="connTx" presStyleLbl="parChTrans1D2" presStyleIdx="1" presStyleCnt="5"/>
      <dgm:spPr/>
      <dgm:t>
        <a:bodyPr/>
        <a:lstStyle/>
        <a:p>
          <a:endParaRPr lang="pt-BR"/>
        </a:p>
      </dgm:t>
    </dgm:pt>
    <dgm:pt modelId="{8AB3C4D9-2D05-4A09-9669-D9A8495F208F}" type="pres">
      <dgm:prSet presAssocID="{BB86806F-A223-461B-8FD6-169D8174E0E4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276293D-4C71-4EB6-A0F5-2D0C1D2867DD}" type="pres">
      <dgm:prSet presAssocID="{C7A56EA8-AD1B-4F91-8267-701C31F34DFE}" presName="Name9" presStyleLbl="parChTrans1D2" presStyleIdx="2" presStyleCnt="5"/>
      <dgm:spPr/>
      <dgm:t>
        <a:bodyPr/>
        <a:lstStyle/>
        <a:p>
          <a:endParaRPr lang="pt-BR"/>
        </a:p>
      </dgm:t>
    </dgm:pt>
    <dgm:pt modelId="{567C8D16-26A5-4E10-98D4-13FB1B11B0E1}" type="pres">
      <dgm:prSet presAssocID="{C7A56EA8-AD1B-4F91-8267-701C31F34DFE}" presName="connTx" presStyleLbl="parChTrans1D2" presStyleIdx="2" presStyleCnt="5"/>
      <dgm:spPr/>
      <dgm:t>
        <a:bodyPr/>
        <a:lstStyle/>
        <a:p>
          <a:endParaRPr lang="pt-BR"/>
        </a:p>
      </dgm:t>
    </dgm:pt>
    <dgm:pt modelId="{E52A36D3-46F4-418F-948A-58D46291CB8C}" type="pres">
      <dgm:prSet presAssocID="{BACC5427-7D2A-4772-8378-0889F1D5C34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EEA378D-784E-418E-B5AF-15A040F0C200}" type="pres">
      <dgm:prSet presAssocID="{36B0BCEC-AFAB-49FF-90B6-D9D90761B898}" presName="Name9" presStyleLbl="parChTrans1D2" presStyleIdx="3" presStyleCnt="5"/>
      <dgm:spPr/>
      <dgm:t>
        <a:bodyPr/>
        <a:lstStyle/>
        <a:p>
          <a:endParaRPr lang="pt-BR"/>
        </a:p>
      </dgm:t>
    </dgm:pt>
    <dgm:pt modelId="{7B7E877C-1A01-496C-B1ED-0B72FEF3D638}" type="pres">
      <dgm:prSet presAssocID="{36B0BCEC-AFAB-49FF-90B6-D9D90761B898}" presName="connTx" presStyleLbl="parChTrans1D2" presStyleIdx="3" presStyleCnt="5"/>
      <dgm:spPr/>
      <dgm:t>
        <a:bodyPr/>
        <a:lstStyle/>
        <a:p>
          <a:endParaRPr lang="pt-BR"/>
        </a:p>
      </dgm:t>
    </dgm:pt>
    <dgm:pt modelId="{FA597391-3819-48AD-B56F-3883DFB042A8}" type="pres">
      <dgm:prSet presAssocID="{BD65CA5E-C26B-42C0-A681-1BEC8646BD1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4D4C488-52A6-4C87-B41E-119935AA544D}" type="pres">
      <dgm:prSet presAssocID="{FBE33C38-7EFF-4913-AF00-016B1384335C}" presName="Name9" presStyleLbl="parChTrans1D2" presStyleIdx="4" presStyleCnt="5"/>
      <dgm:spPr/>
      <dgm:t>
        <a:bodyPr/>
        <a:lstStyle/>
        <a:p>
          <a:endParaRPr lang="pt-BR"/>
        </a:p>
      </dgm:t>
    </dgm:pt>
    <dgm:pt modelId="{A8C5840F-C24D-4AF0-B8B9-BAB6D786BF0E}" type="pres">
      <dgm:prSet presAssocID="{FBE33C38-7EFF-4913-AF00-016B1384335C}" presName="connTx" presStyleLbl="parChTrans1D2" presStyleIdx="4" presStyleCnt="5"/>
      <dgm:spPr/>
      <dgm:t>
        <a:bodyPr/>
        <a:lstStyle/>
        <a:p>
          <a:endParaRPr lang="pt-BR"/>
        </a:p>
      </dgm:t>
    </dgm:pt>
    <dgm:pt modelId="{9E396F90-22AD-40A5-932F-BCB41B0F9BDA}" type="pres">
      <dgm:prSet presAssocID="{3D0EC197-060C-4C3C-9B22-D74223A422FD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095CA12C-5E4F-416A-97AB-8C0489FF1AB4}" type="presOf" srcId="{C7A56EA8-AD1B-4F91-8267-701C31F34DFE}" destId="{3276293D-4C71-4EB6-A0F5-2D0C1D2867DD}" srcOrd="0" destOrd="0" presId="urn:microsoft.com/office/officeart/2005/8/layout/radial1"/>
    <dgm:cxn modelId="{F248AF49-8A0F-42F7-A823-87C49AB240D2}" type="presOf" srcId="{B4920D5A-FFC9-43B3-8604-85FAFF255EE1}" destId="{AC9F661E-FA9F-4A98-8532-BFDADB780012}" srcOrd="0" destOrd="0" presId="urn:microsoft.com/office/officeart/2005/8/layout/radial1"/>
    <dgm:cxn modelId="{06E41C80-F77B-45D9-B5CE-AAFA6014A095}" srcId="{3F53257B-8480-4C76-8F4B-86D27AB939DF}" destId="{BACC5427-7D2A-4772-8378-0889F1D5C344}" srcOrd="2" destOrd="0" parTransId="{C7A56EA8-AD1B-4F91-8267-701C31F34DFE}" sibTransId="{2693A27D-D8D7-48CD-A764-8A8FCB87E08B}"/>
    <dgm:cxn modelId="{66404472-5FBB-482E-BA87-1C337C7D0196}" type="presOf" srcId="{36B0BCEC-AFAB-49FF-90B6-D9D90761B898}" destId="{7B7E877C-1A01-496C-B1ED-0B72FEF3D638}" srcOrd="1" destOrd="0" presId="urn:microsoft.com/office/officeart/2005/8/layout/radial1"/>
    <dgm:cxn modelId="{53AAB61B-CDCF-4C9F-AB4D-49FE0DCA6007}" type="presOf" srcId="{6FC4833E-C5C4-441B-AA31-33E1AFA7AE58}" destId="{1E672881-7D43-4FE2-94B7-486E08D65003}" srcOrd="0" destOrd="0" presId="urn:microsoft.com/office/officeart/2005/8/layout/radial1"/>
    <dgm:cxn modelId="{B69E23A6-2EB7-48B4-8D0F-0B0AE2C0C5F3}" type="presOf" srcId="{BACC5427-7D2A-4772-8378-0889F1D5C344}" destId="{E52A36D3-46F4-418F-948A-58D46291CB8C}" srcOrd="0" destOrd="0" presId="urn:microsoft.com/office/officeart/2005/8/layout/radial1"/>
    <dgm:cxn modelId="{3EB0A6A5-FDE4-458D-B5A2-9F1514CF724F}" type="presOf" srcId="{6FC4833E-C5C4-441B-AA31-33E1AFA7AE58}" destId="{53DF6A88-6F00-484E-80D9-347F51082435}" srcOrd="1" destOrd="0" presId="urn:microsoft.com/office/officeart/2005/8/layout/radial1"/>
    <dgm:cxn modelId="{7F66B8C0-629B-4596-84B3-700F723B95B7}" type="presOf" srcId="{3F53257B-8480-4C76-8F4B-86D27AB939DF}" destId="{A6B2A186-0D4C-475F-B8D9-A9FA4E268E0A}" srcOrd="0" destOrd="0" presId="urn:microsoft.com/office/officeart/2005/8/layout/radial1"/>
    <dgm:cxn modelId="{75EB04B2-3B89-44E5-B426-61C8D95C91B6}" type="presOf" srcId="{15217738-0B89-4BE1-86CF-B5BCFD05234B}" destId="{8D4E4AB4-4EB9-4979-90B8-7C79259C937E}" srcOrd="0" destOrd="0" presId="urn:microsoft.com/office/officeart/2005/8/layout/radial1"/>
    <dgm:cxn modelId="{8DF23361-4FAA-4EEC-A392-981B444E639C}" srcId="{3F53257B-8480-4C76-8F4B-86D27AB939DF}" destId="{3D0EC197-060C-4C3C-9B22-D74223A422FD}" srcOrd="4" destOrd="0" parTransId="{FBE33C38-7EFF-4913-AF00-016B1384335C}" sibTransId="{ED47D243-7F90-4D4F-8B3B-D3BAF5E14EC4}"/>
    <dgm:cxn modelId="{14121DD6-F829-47B6-AE8E-013ADB411990}" type="presOf" srcId="{BB86806F-A223-461B-8FD6-169D8174E0E4}" destId="{8AB3C4D9-2D05-4A09-9669-D9A8495F208F}" srcOrd="0" destOrd="0" presId="urn:microsoft.com/office/officeart/2005/8/layout/radial1"/>
    <dgm:cxn modelId="{819030D7-1831-42EF-BBB8-A256F4621B5C}" srcId="{3F53257B-8480-4C76-8F4B-86D27AB939DF}" destId="{433E1744-EBB8-4B1C-AA4A-1812E20494F0}" srcOrd="0" destOrd="0" parTransId="{6FC4833E-C5C4-441B-AA31-33E1AFA7AE58}" sibTransId="{0D37C5EB-E026-4E0F-8924-580B4F90C333}"/>
    <dgm:cxn modelId="{DB1F642B-03D5-4B95-9078-32EEE38468D2}" type="presOf" srcId="{BD65CA5E-C26B-42C0-A681-1BEC8646BD12}" destId="{FA597391-3819-48AD-B56F-3883DFB042A8}" srcOrd="0" destOrd="0" presId="urn:microsoft.com/office/officeart/2005/8/layout/radial1"/>
    <dgm:cxn modelId="{2F2F3256-A3E4-4333-A104-6E8C6DA2AC7E}" srcId="{15217738-0B89-4BE1-86CF-B5BCFD05234B}" destId="{3F53257B-8480-4C76-8F4B-86D27AB939DF}" srcOrd="0" destOrd="0" parTransId="{EF0CF82B-E3C2-43FD-B1C2-19C91DCD3C96}" sibTransId="{749829C5-4A9E-4656-9E36-F123DC21F7AE}"/>
    <dgm:cxn modelId="{3AFC9F54-8982-46E3-AF02-515DCA4420A7}" type="presOf" srcId="{B4920D5A-FFC9-43B3-8604-85FAFF255EE1}" destId="{441D2F53-DC78-4F7D-A236-460CDB715D15}" srcOrd="1" destOrd="0" presId="urn:microsoft.com/office/officeart/2005/8/layout/radial1"/>
    <dgm:cxn modelId="{0F635837-E5FA-44AB-AD8C-DD683FDD932A}" type="presOf" srcId="{433E1744-EBB8-4B1C-AA4A-1812E20494F0}" destId="{E91963FF-5369-4C6D-BF1C-33B4D0A552EC}" srcOrd="0" destOrd="0" presId="urn:microsoft.com/office/officeart/2005/8/layout/radial1"/>
    <dgm:cxn modelId="{2C593FCF-EABF-42ED-87D4-4670D9B9D1D4}" srcId="{3F53257B-8480-4C76-8F4B-86D27AB939DF}" destId="{BB86806F-A223-461B-8FD6-169D8174E0E4}" srcOrd="1" destOrd="0" parTransId="{B4920D5A-FFC9-43B3-8604-85FAFF255EE1}" sibTransId="{444BDE02-B70A-42A4-AD9E-BD91A2CB1043}"/>
    <dgm:cxn modelId="{EDFC622C-1464-4AA0-B59C-D05901628AE8}" type="presOf" srcId="{C7A56EA8-AD1B-4F91-8267-701C31F34DFE}" destId="{567C8D16-26A5-4E10-98D4-13FB1B11B0E1}" srcOrd="1" destOrd="0" presId="urn:microsoft.com/office/officeart/2005/8/layout/radial1"/>
    <dgm:cxn modelId="{C0C55CBF-9220-47A2-8449-61F95C61DAC8}" type="presOf" srcId="{FBE33C38-7EFF-4913-AF00-016B1384335C}" destId="{A8C5840F-C24D-4AF0-B8B9-BAB6D786BF0E}" srcOrd="1" destOrd="0" presId="urn:microsoft.com/office/officeart/2005/8/layout/radial1"/>
    <dgm:cxn modelId="{4D1E8DC3-FF76-4EB9-AB0D-BA6F3BD4E555}" type="presOf" srcId="{36B0BCEC-AFAB-49FF-90B6-D9D90761B898}" destId="{4EEA378D-784E-418E-B5AF-15A040F0C200}" srcOrd="0" destOrd="0" presId="urn:microsoft.com/office/officeart/2005/8/layout/radial1"/>
    <dgm:cxn modelId="{F2732118-8127-4287-809A-5F1B3CA03535}" type="presOf" srcId="{FBE33C38-7EFF-4913-AF00-016B1384335C}" destId="{14D4C488-52A6-4C87-B41E-119935AA544D}" srcOrd="0" destOrd="0" presId="urn:microsoft.com/office/officeart/2005/8/layout/radial1"/>
    <dgm:cxn modelId="{8AADCBA1-AE54-4D8E-95AE-0FEEAD80CBD1}" srcId="{3F53257B-8480-4C76-8F4B-86D27AB939DF}" destId="{BD65CA5E-C26B-42C0-A681-1BEC8646BD12}" srcOrd="3" destOrd="0" parTransId="{36B0BCEC-AFAB-49FF-90B6-D9D90761B898}" sibTransId="{08096272-D4F4-4038-BEC4-1B981DE5C809}"/>
    <dgm:cxn modelId="{6409A192-906E-405B-A2F9-1C9624727C44}" type="presOf" srcId="{3D0EC197-060C-4C3C-9B22-D74223A422FD}" destId="{9E396F90-22AD-40A5-932F-BCB41B0F9BDA}" srcOrd="0" destOrd="0" presId="urn:microsoft.com/office/officeart/2005/8/layout/radial1"/>
    <dgm:cxn modelId="{99B1A21A-C2F1-401F-9228-8D2EB2D24348}" type="presParOf" srcId="{8D4E4AB4-4EB9-4979-90B8-7C79259C937E}" destId="{A6B2A186-0D4C-475F-B8D9-A9FA4E268E0A}" srcOrd="0" destOrd="0" presId="urn:microsoft.com/office/officeart/2005/8/layout/radial1"/>
    <dgm:cxn modelId="{4FE59548-C567-4AC6-BDCD-FE3E8D2E95B0}" type="presParOf" srcId="{8D4E4AB4-4EB9-4979-90B8-7C79259C937E}" destId="{1E672881-7D43-4FE2-94B7-486E08D65003}" srcOrd="1" destOrd="0" presId="urn:microsoft.com/office/officeart/2005/8/layout/radial1"/>
    <dgm:cxn modelId="{43309F98-76BF-4A7A-B696-293CD678E77D}" type="presParOf" srcId="{1E672881-7D43-4FE2-94B7-486E08D65003}" destId="{53DF6A88-6F00-484E-80D9-347F51082435}" srcOrd="0" destOrd="0" presId="urn:microsoft.com/office/officeart/2005/8/layout/radial1"/>
    <dgm:cxn modelId="{83F13388-3AFF-4A0C-9EE3-8ABD85BD0F6C}" type="presParOf" srcId="{8D4E4AB4-4EB9-4979-90B8-7C79259C937E}" destId="{E91963FF-5369-4C6D-BF1C-33B4D0A552EC}" srcOrd="2" destOrd="0" presId="urn:microsoft.com/office/officeart/2005/8/layout/radial1"/>
    <dgm:cxn modelId="{ABBE5C5F-1235-49C2-B7EA-6B9C62E10CE8}" type="presParOf" srcId="{8D4E4AB4-4EB9-4979-90B8-7C79259C937E}" destId="{AC9F661E-FA9F-4A98-8532-BFDADB780012}" srcOrd="3" destOrd="0" presId="urn:microsoft.com/office/officeart/2005/8/layout/radial1"/>
    <dgm:cxn modelId="{DBE7EC4A-3B98-43B6-A43B-206D273FD03B}" type="presParOf" srcId="{AC9F661E-FA9F-4A98-8532-BFDADB780012}" destId="{441D2F53-DC78-4F7D-A236-460CDB715D15}" srcOrd="0" destOrd="0" presId="urn:microsoft.com/office/officeart/2005/8/layout/radial1"/>
    <dgm:cxn modelId="{1ABBD93B-49DA-4126-BDFC-627F3198FB4B}" type="presParOf" srcId="{8D4E4AB4-4EB9-4979-90B8-7C79259C937E}" destId="{8AB3C4D9-2D05-4A09-9669-D9A8495F208F}" srcOrd="4" destOrd="0" presId="urn:microsoft.com/office/officeart/2005/8/layout/radial1"/>
    <dgm:cxn modelId="{B906960C-3224-45F8-B046-758D97319ADF}" type="presParOf" srcId="{8D4E4AB4-4EB9-4979-90B8-7C79259C937E}" destId="{3276293D-4C71-4EB6-A0F5-2D0C1D2867DD}" srcOrd="5" destOrd="0" presId="urn:microsoft.com/office/officeart/2005/8/layout/radial1"/>
    <dgm:cxn modelId="{B3710240-CBC6-4945-B2D9-ACB9C0328A2B}" type="presParOf" srcId="{3276293D-4C71-4EB6-A0F5-2D0C1D2867DD}" destId="{567C8D16-26A5-4E10-98D4-13FB1B11B0E1}" srcOrd="0" destOrd="0" presId="urn:microsoft.com/office/officeart/2005/8/layout/radial1"/>
    <dgm:cxn modelId="{8A83C5D0-940F-4077-A984-1C9E0422328F}" type="presParOf" srcId="{8D4E4AB4-4EB9-4979-90B8-7C79259C937E}" destId="{E52A36D3-46F4-418F-948A-58D46291CB8C}" srcOrd="6" destOrd="0" presId="urn:microsoft.com/office/officeart/2005/8/layout/radial1"/>
    <dgm:cxn modelId="{D59A0A6C-0A40-4092-AE6F-29947F8BBA1C}" type="presParOf" srcId="{8D4E4AB4-4EB9-4979-90B8-7C79259C937E}" destId="{4EEA378D-784E-418E-B5AF-15A040F0C200}" srcOrd="7" destOrd="0" presId="urn:microsoft.com/office/officeart/2005/8/layout/radial1"/>
    <dgm:cxn modelId="{3F8CB25C-8505-44E6-8AB7-386F5E3B9844}" type="presParOf" srcId="{4EEA378D-784E-418E-B5AF-15A040F0C200}" destId="{7B7E877C-1A01-496C-B1ED-0B72FEF3D638}" srcOrd="0" destOrd="0" presId="urn:microsoft.com/office/officeart/2005/8/layout/radial1"/>
    <dgm:cxn modelId="{DBF3121E-5F2F-4DAF-AFE0-612A87A903AC}" type="presParOf" srcId="{8D4E4AB4-4EB9-4979-90B8-7C79259C937E}" destId="{FA597391-3819-48AD-B56F-3883DFB042A8}" srcOrd="8" destOrd="0" presId="urn:microsoft.com/office/officeart/2005/8/layout/radial1"/>
    <dgm:cxn modelId="{FE553284-BB70-4CF4-A05A-45FAFDEFD293}" type="presParOf" srcId="{8D4E4AB4-4EB9-4979-90B8-7C79259C937E}" destId="{14D4C488-52A6-4C87-B41E-119935AA544D}" srcOrd="9" destOrd="0" presId="urn:microsoft.com/office/officeart/2005/8/layout/radial1"/>
    <dgm:cxn modelId="{10777206-BD76-4EB8-864B-0A980DC542FC}" type="presParOf" srcId="{14D4C488-52A6-4C87-B41E-119935AA544D}" destId="{A8C5840F-C24D-4AF0-B8B9-BAB6D786BF0E}" srcOrd="0" destOrd="0" presId="urn:microsoft.com/office/officeart/2005/8/layout/radial1"/>
    <dgm:cxn modelId="{36717A0C-A2B2-450A-A59F-B75FD269F9FB}" type="presParOf" srcId="{8D4E4AB4-4EB9-4979-90B8-7C79259C937E}" destId="{9E396F90-22AD-40A5-932F-BCB41B0F9BDA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B2A186-0D4C-475F-B8D9-A9FA4E268E0A}">
      <dsp:nvSpPr>
        <dsp:cNvPr id="0" name=""/>
        <dsp:cNvSpPr/>
      </dsp:nvSpPr>
      <dsp:spPr>
        <a:xfrm>
          <a:off x="4195100" y="1562875"/>
          <a:ext cx="1187910" cy="1187910"/>
        </a:xfrm>
        <a:prstGeom prst="ellipse">
          <a:avLst/>
        </a:prstGeom>
        <a:solidFill>
          <a:srgbClr val="00206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400" kern="1200" dirty="0" smtClean="0"/>
            <a:t>TAF</a:t>
          </a:r>
          <a:endParaRPr lang="pt-BR" sz="3400" kern="1200" dirty="0"/>
        </a:p>
      </dsp:txBody>
      <dsp:txXfrm>
        <a:off x="4369065" y="1736840"/>
        <a:ext cx="839980" cy="839980"/>
      </dsp:txXfrm>
    </dsp:sp>
    <dsp:sp modelId="{1E672881-7D43-4FE2-94B7-486E08D65003}">
      <dsp:nvSpPr>
        <dsp:cNvPr id="0" name=""/>
        <dsp:cNvSpPr/>
      </dsp:nvSpPr>
      <dsp:spPr>
        <a:xfrm rot="16200000">
          <a:off x="4609406" y="1372064"/>
          <a:ext cx="359297" cy="22324"/>
        </a:xfrm>
        <a:custGeom>
          <a:avLst/>
          <a:gdLst/>
          <a:ahLst/>
          <a:cxnLst/>
          <a:rect l="0" t="0" r="0" b="0"/>
          <a:pathLst>
            <a:path>
              <a:moveTo>
                <a:pt x="0" y="11162"/>
              </a:moveTo>
              <a:lnTo>
                <a:pt x="359297" y="1116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>
        <a:off x="4780073" y="1374243"/>
        <a:ext cx="17964" cy="17964"/>
      </dsp:txXfrm>
    </dsp:sp>
    <dsp:sp modelId="{E91963FF-5369-4C6D-BF1C-33B4D0A552EC}">
      <dsp:nvSpPr>
        <dsp:cNvPr id="0" name=""/>
        <dsp:cNvSpPr/>
      </dsp:nvSpPr>
      <dsp:spPr>
        <a:xfrm>
          <a:off x="4195100" y="15667"/>
          <a:ext cx="1187910" cy="1187910"/>
        </a:xfrm>
        <a:prstGeom prst="ellipse">
          <a:avLst/>
        </a:prstGeom>
        <a:solidFill>
          <a:srgbClr val="019ABE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err="1" smtClean="0"/>
            <a:t>Protheus</a:t>
          </a:r>
          <a:endParaRPr lang="pt-BR" sz="1600" kern="1200" dirty="0"/>
        </a:p>
      </dsp:txBody>
      <dsp:txXfrm>
        <a:off x="4369065" y="189632"/>
        <a:ext cx="839980" cy="839980"/>
      </dsp:txXfrm>
    </dsp:sp>
    <dsp:sp modelId="{AC9F661E-FA9F-4A98-8532-BFDADB780012}">
      <dsp:nvSpPr>
        <dsp:cNvPr id="0" name=""/>
        <dsp:cNvSpPr/>
      </dsp:nvSpPr>
      <dsp:spPr>
        <a:xfrm rot="20520000">
          <a:off x="5345147" y="1906611"/>
          <a:ext cx="359297" cy="22324"/>
        </a:xfrm>
        <a:custGeom>
          <a:avLst/>
          <a:gdLst/>
          <a:ahLst/>
          <a:cxnLst/>
          <a:rect l="0" t="0" r="0" b="0"/>
          <a:pathLst>
            <a:path>
              <a:moveTo>
                <a:pt x="0" y="11162"/>
              </a:moveTo>
              <a:lnTo>
                <a:pt x="359297" y="1116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>
        <a:off x="5515814" y="1908791"/>
        <a:ext cx="17964" cy="17964"/>
      </dsp:txXfrm>
    </dsp:sp>
    <dsp:sp modelId="{8AB3C4D9-2D05-4A09-9669-D9A8495F208F}">
      <dsp:nvSpPr>
        <dsp:cNvPr id="0" name=""/>
        <dsp:cNvSpPr/>
      </dsp:nvSpPr>
      <dsp:spPr>
        <a:xfrm>
          <a:off x="5666582" y="1084761"/>
          <a:ext cx="1187910" cy="1187910"/>
        </a:xfrm>
        <a:prstGeom prst="ellipse">
          <a:avLst/>
        </a:prstGeom>
        <a:solidFill>
          <a:srgbClr val="019ABE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RM</a:t>
          </a:r>
          <a:endParaRPr lang="pt-BR" sz="1600" kern="1200" dirty="0"/>
        </a:p>
      </dsp:txBody>
      <dsp:txXfrm>
        <a:off x="5840547" y="1258726"/>
        <a:ext cx="839980" cy="839980"/>
      </dsp:txXfrm>
    </dsp:sp>
    <dsp:sp modelId="{3276293D-4C71-4EB6-A0F5-2D0C1D2867DD}">
      <dsp:nvSpPr>
        <dsp:cNvPr id="0" name=""/>
        <dsp:cNvSpPr/>
      </dsp:nvSpPr>
      <dsp:spPr>
        <a:xfrm rot="3240000">
          <a:off x="5064119" y="2771526"/>
          <a:ext cx="359297" cy="22324"/>
        </a:xfrm>
        <a:custGeom>
          <a:avLst/>
          <a:gdLst/>
          <a:ahLst/>
          <a:cxnLst/>
          <a:rect l="0" t="0" r="0" b="0"/>
          <a:pathLst>
            <a:path>
              <a:moveTo>
                <a:pt x="0" y="11162"/>
              </a:moveTo>
              <a:lnTo>
                <a:pt x="359297" y="1116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>
        <a:off x="5234785" y="2773706"/>
        <a:ext cx="17964" cy="17964"/>
      </dsp:txXfrm>
    </dsp:sp>
    <dsp:sp modelId="{E52A36D3-46F4-418F-948A-58D46291CB8C}">
      <dsp:nvSpPr>
        <dsp:cNvPr id="0" name=""/>
        <dsp:cNvSpPr/>
      </dsp:nvSpPr>
      <dsp:spPr>
        <a:xfrm>
          <a:off x="5104526" y="2814592"/>
          <a:ext cx="1187910" cy="1187910"/>
        </a:xfrm>
        <a:prstGeom prst="ellipse">
          <a:avLst/>
        </a:prstGeom>
        <a:solidFill>
          <a:srgbClr val="019ABE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Datasul</a:t>
          </a:r>
          <a:endParaRPr lang="pt-BR" sz="1600" kern="1200" dirty="0"/>
        </a:p>
      </dsp:txBody>
      <dsp:txXfrm>
        <a:off x="5278491" y="2988557"/>
        <a:ext cx="839980" cy="839980"/>
      </dsp:txXfrm>
    </dsp:sp>
    <dsp:sp modelId="{4EEA378D-784E-418E-B5AF-15A040F0C200}">
      <dsp:nvSpPr>
        <dsp:cNvPr id="0" name=""/>
        <dsp:cNvSpPr/>
      </dsp:nvSpPr>
      <dsp:spPr>
        <a:xfrm rot="7560000">
          <a:off x="4154693" y="2771526"/>
          <a:ext cx="359297" cy="22324"/>
        </a:xfrm>
        <a:custGeom>
          <a:avLst/>
          <a:gdLst/>
          <a:ahLst/>
          <a:cxnLst/>
          <a:rect l="0" t="0" r="0" b="0"/>
          <a:pathLst>
            <a:path>
              <a:moveTo>
                <a:pt x="0" y="11162"/>
              </a:moveTo>
              <a:lnTo>
                <a:pt x="359297" y="1116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 rot="10800000">
        <a:off x="4325360" y="2773706"/>
        <a:ext cx="17964" cy="17964"/>
      </dsp:txXfrm>
    </dsp:sp>
    <dsp:sp modelId="{FA597391-3819-48AD-B56F-3883DFB042A8}">
      <dsp:nvSpPr>
        <dsp:cNvPr id="0" name=""/>
        <dsp:cNvSpPr/>
      </dsp:nvSpPr>
      <dsp:spPr>
        <a:xfrm>
          <a:off x="3285674" y="2814592"/>
          <a:ext cx="1187910" cy="1187910"/>
        </a:xfrm>
        <a:prstGeom prst="ellipse">
          <a:avLst/>
        </a:prstGeom>
        <a:solidFill>
          <a:srgbClr val="019ABE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err="1" smtClean="0"/>
            <a:t>Logix</a:t>
          </a:r>
          <a:endParaRPr lang="pt-BR" sz="1600" kern="1200" dirty="0"/>
        </a:p>
      </dsp:txBody>
      <dsp:txXfrm>
        <a:off x="3459639" y="2988557"/>
        <a:ext cx="839980" cy="839980"/>
      </dsp:txXfrm>
    </dsp:sp>
    <dsp:sp modelId="{14D4C488-52A6-4C87-B41E-119935AA544D}">
      <dsp:nvSpPr>
        <dsp:cNvPr id="0" name=""/>
        <dsp:cNvSpPr/>
      </dsp:nvSpPr>
      <dsp:spPr>
        <a:xfrm rot="11880000">
          <a:off x="3873665" y="1906611"/>
          <a:ext cx="359297" cy="22324"/>
        </a:xfrm>
        <a:custGeom>
          <a:avLst/>
          <a:gdLst/>
          <a:ahLst/>
          <a:cxnLst/>
          <a:rect l="0" t="0" r="0" b="0"/>
          <a:pathLst>
            <a:path>
              <a:moveTo>
                <a:pt x="0" y="11162"/>
              </a:moveTo>
              <a:lnTo>
                <a:pt x="359297" y="1116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 rot="10800000">
        <a:off x="4044332" y="1908791"/>
        <a:ext cx="17964" cy="17964"/>
      </dsp:txXfrm>
    </dsp:sp>
    <dsp:sp modelId="{9E396F90-22AD-40A5-932F-BCB41B0F9BDA}">
      <dsp:nvSpPr>
        <dsp:cNvPr id="0" name=""/>
        <dsp:cNvSpPr/>
      </dsp:nvSpPr>
      <dsp:spPr>
        <a:xfrm>
          <a:off x="2723618" y="1084761"/>
          <a:ext cx="1187910" cy="1187910"/>
        </a:xfrm>
        <a:prstGeom prst="ellipse">
          <a:avLst/>
        </a:prstGeom>
        <a:solidFill>
          <a:srgbClr val="019ABE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Outros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Mercado</a:t>
          </a:r>
          <a:endParaRPr lang="pt-BR" sz="1600" kern="1200" dirty="0"/>
        </a:p>
      </dsp:txBody>
      <dsp:txXfrm>
        <a:off x="2897583" y="1258726"/>
        <a:ext cx="839980" cy="8399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2B1A83-C0FB-AE4A-BF31-03FE2D1F7F62}" type="datetimeFigureOut">
              <a:t>08/08/2017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1872F7-59CA-CD43-8FE5-77209F9DEF8B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2520236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D6DF90-0EDF-9541-B214-FA055FBBEF5F}" type="datetimeFigureOut">
              <a:t>08/08/2017</a:t>
            </a:fld>
            <a:endParaRPr lang="pt-B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84F141-BCD2-1644-B852-0FE7DA1B8202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651664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17266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79772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uk-UA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590073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8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9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9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9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9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0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0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0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0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1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2.xml"/></Relationships>
</file>

<file path=ppt/slideLayouts/_rels/slideLayout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3.png"/><Relationship Id="rId7" Type="http://schemas.microsoft.com/office/2007/relationships/hdphoto" Target="../media/hdphoto2.wdp"/><Relationship Id="rId12" Type="http://schemas.openxmlformats.org/officeDocument/2006/relationships/image" Target="../media/image20.emf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2.xml"/><Relationship Id="rId6" Type="http://schemas.openxmlformats.org/officeDocument/2006/relationships/image" Target="../media/image17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0" Type="http://schemas.openxmlformats.org/officeDocument/2006/relationships/image" Target="../media/image19.png"/><Relationship Id="rId4" Type="http://schemas.openxmlformats.org/officeDocument/2006/relationships/image" Target="../media/image16.png"/><Relationship Id="rId9" Type="http://schemas.microsoft.com/office/2007/relationships/hdphoto" Target="../media/hdphoto3.wdp"/></Relationships>
</file>

<file path=ppt/slideLayouts/_rels/slideLayout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3.png"/><Relationship Id="rId7" Type="http://schemas.microsoft.com/office/2007/relationships/hdphoto" Target="../media/hdphoto2.wdp"/><Relationship Id="rId12" Type="http://schemas.openxmlformats.org/officeDocument/2006/relationships/image" Target="../media/image20.emf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3.xml"/><Relationship Id="rId6" Type="http://schemas.openxmlformats.org/officeDocument/2006/relationships/image" Target="../media/image17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0" Type="http://schemas.openxmlformats.org/officeDocument/2006/relationships/image" Target="../media/image19.png"/><Relationship Id="rId4" Type="http://schemas.openxmlformats.org/officeDocument/2006/relationships/image" Target="../media/image16.png"/><Relationship Id="rId9" Type="http://schemas.microsoft.com/office/2007/relationships/hdphoto" Target="../media/hdphoto3.wdp"/></Relationships>
</file>

<file path=ppt/slideLayouts/_rels/slideLayout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3.png"/><Relationship Id="rId7" Type="http://schemas.microsoft.com/office/2007/relationships/hdphoto" Target="../media/hdphoto2.wdp"/><Relationship Id="rId12" Type="http://schemas.openxmlformats.org/officeDocument/2006/relationships/image" Target="../media/image20.emf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3.xml"/><Relationship Id="rId6" Type="http://schemas.openxmlformats.org/officeDocument/2006/relationships/image" Target="../media/image17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0" Type="http://schemas.openxmlformats.org/officeDocument/2006/relationships/image" Target="../media/image19.png"/><Relationship Id="rId4" Type="http://schemas.openxmlformats.org/officeDocument/2006/relationships/image" Target="../media/image16.png"/><Relationship Id="rId9" Type="http://schemas.microsoft.com/office/2007/relationships/hdphoto" Target="../media/hdphoto3.wdp"/></Relationships>
</file>

<file path=ppt/slideLayouts/_rels/slideLayout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3.png"/><Relationship Id="rId7" Type="http://schemas.microsoft.com/office/2007/relationships/hdphoto" Target="../media/hdphoto2.wdp"/><Relationship Id="rId12" Type="http://schemas.openxmlformats.org/officeDocument/2006/relationships/image" Target="../media/image20.emf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3.xml"/><Relationship Id="rId6" Type="http://schemas.openxmlformats.org/officeDocument/2006/relationships/image" Target="../media/image17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0" Type="http://schemas.openxmlformats.org/officeDocument/2006/relationships/image" Target="../media/image19.png"/><Relationship Id="rId4" Type="http://schemas.openxmlformats.org/officeDocument/2006/relationships/image" Target="../media/image16.png"/><Relationship Id="rId9" Type="http://schemas.microsoft.com/office/2007/relationships/hdphoto" Target="../media/hdphoto3.wdp"/></Relationships>
</file>

<file path=ppt/slideLayouts/_rels/slideLayout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3.png"/><Relationship Id="rId7" Type="http://schemas.microsoft.com/office/2007/relationships/hdphoto" Target="../media/hdphoto2.wdp"/><Relationship Id="rId12" Type="http://schemas.openxmlformats.org/officeDocument/2006/relationships/image" Target="../media/image20.emf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3.xml"/><Relationship Id="rId6" Type="http://schemas.openxmlformats.org/officeDocument/2006/relationships/image" Target="../media/image17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0" Type="http://schemas.openxmlformats.org/officeDocument/2006/relationships/image" Target="../media/image19.png"/><Relationship Id="rId4" Type="http://schemas.openxmlformats.org/officeDocument/2006/relationships/image" Target="../media/image16.png"/><Relationship Id="rId9" Type="http://schemas.microsoft.com/office/2007/relationships/hdphoto" Target="../media/hdphoto3.wdp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473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tiv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0" y="0"/>
            <a:ext cx="1704443" cy="9144000"/>
          </a:xfrm>
          <a:prstGeom prst="rect">
            <a:avLst/>
          </a:prstGeom>
          <a:solidFill>
            <a:srgbClr val="EFF0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5709" y="358818"/>
            <a:ext cx="1780666" cy="714305"/>
          </a:xfrm>
          <a:prstGeom prst="rect">
            <a:avLst/>
          </a:prstGeom>
        </p:spPr>
      </p:pic>
      <p:sp>
        <p:nvSpPr>
          <p:cNvPr id="3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843803" y="1618037"/>
            <a:ext cx="7162085" cy="5811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95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OBJETIVOS</a:t>
            </a:r>
            <a:endParaRPr lang="pt-BR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1843803" y="2451905"/>
            <a:ext cx="7162085" cy="3411014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09959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tivos_restri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0" y="0"/>
            <a:ext cx="1704443" cy="9144000"/>
          </a:xfrm>
          <a:prstGeom prst="rect">
            <a:avLst/>
          </a:prstGeom>
          <a:solidFill>
            <a:srgbClr val="EFF0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5709" y="358818"/>
            <a:ext cx="1780666" cy="714305"/>
          </a:xfrm>
          <a:prstGeom prst="rect">
            <a:avLst/>
          </a:prstGeom>
        </p:spPr>
      </p:pic>
      <p:sp>
        <p:nvSpPr>
          <p:cNvPr id="3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843803" y="1618037"/>
            <a:ext cx="7162085" cy="5811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95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OBJETIVOS</a:t>
            </a:r>
            <a:endParaRPr lang="pt-BR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1843803" y="2451905"/>
            <a:ext cx="7162085" cy="3411014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0" name="Snip Diagonal Corner Rectangle 9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7097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tivos_confidenci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0" y="0"/>
            <a:ext cx="1704443" cy="9144000"/>
          </a:xfrm>
          <a:prstGeom prst="rect">
            <a:avLst/>
          </a:prstGeom>
          <a:solidFill>
            <a:srgbClr val="EFF0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5709" y="358818"/>
            <a:ext cx="1780666" cy="714305"/>
          </a:xfrm>
          <a:prstGeom prst="rect">
            <a:avLst/>
          </a:prstGeom>
        </p:spPr>
      </p:pic>
      <p:sp>
        <p:nvSpPr>
          <p:cNvPr id="3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843803" y="1618037"/>
            <a:ext cx="7162085" cy="5811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95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OBJETIVOS</a:t>
            </a:r>
            <a:endParaRPr lang="pt-BR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1843803" y="2451905"/>
            <a:ext cx="7162085" cy="3411014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0" name="Snip Diagonal Corner Rectangle 9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94953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tivos_intern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0" y="0"/>
            <a:ext cx="1704443" cy="9144000"/>
          </a:xfrm>
          <a:prstGeom prst="rect">
            <a:avLst/>
          </a:prstGeom>
          <a:solidFill>
            <a:srgbClr val="EFF0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5709" y="358818"/>
            <a:ext cx="1780666" cy="714305"/>
          </a:xfrm>
          <a:prstGeom prst="rect">
            <a:avLst/>
          </a:prstGeom>
        </p:spPr>
      </p:pic>
      <p:sp>
        <p:nvSpPr>
          <p:cNvPr id="3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843803" y="1618037"/>
            <a:ext cx="7162085" cy="5811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95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OBJETIVOS</a:t>
            </a:r>
            <a:endParaRPr lang="pt-BR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1843803" y="2451905"/>
            <a:ext cx="7162085" cy="3411014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3" name="Snip Diagonal Corner Rectangle 12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" name="Snip Diagonal Corner Rectangle 13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59997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6855" y="358818"/>
            <a:ext cx="1778373" cy="714305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786184" y="2986960"/>
            <a:ext cx="339771" cy="0"/>
          </a:xfrm>
          <a:prstGeom prst="line">
            <a:avLst/>
          </a:prstGeom>
          <a:ln w="571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3446" y="1263650"/>
            <a:ext cx="5257800" cy="172293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5650" b="1" baseline="0">
                <a:solidFill>
                  <a:srgbClr val="D0D2D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HOJE VAMOS FALAR SOBRE</a:t>
            </a:r>
            <a:endParaRPr lang="pt-BR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696634" y="1209862"/>
            <a:ext cx="8818937" cy="7705538"/>
          </a:xfrm>
          <a:prstGeom prst="rect">
            <a:avLst/>
          </a:prstGeom>
        </p:spPr>
        <p:txBody>
          <a:bodyPr/>
          <a:lstStyle>
            <a:lvl1pPr marL="306388" indent="-306388">
              <a:lnSpc>
                <a:spcPct val="100000"/>
              </a:lnSpc>
              <a:buFont typeface="+mj-lt"/>
              <a:buAutoNum type="arabicPeriod"/>
              <a:tabLst/>
              <a:defRPr sz="28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627063" indent="-169863">
              <a:buFont typeface="Arial" charset="0"/>
              <a:buChar char="•"/>
              <a:tabLst/>
              <a:defRPr sz="2400" b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>
              <a:defRPr sz="2000" b="1">
                <a:latin typeface="Arial Narrow" charset="0"/>
                <a:ea typeface="Arial Narrow" charset="0"/>
                <a:cs typeface="Arial Narrow" charset="0"/>
              </a:defRPr>
            </a:lvl3pPr>
            <a:lvl4pPr>
              <a:defRPr sz="1800" b="1">
                <a:latin typeface="Arial Narrow" charset="0"/>
                <a:ea typeface="Arial Narrow" charset="0"/>
                <a:cs typeface="Arial Narrow" charset="0"/>
              </a:defRPr>
            </a:lvl4pPr>
            <a:lvl5pPr>
              <a:defRPr sz="1800" b="1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1"/>
            <a:endParaRPr 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56E1D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rgbClr val="56E1D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767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restri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6855" y="358818"/>
            <a:ext cx="1778373" cy="714305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786184" y="2986960"/>
            <a:ext cx="339771" cy="0"/>
          </a:xfrm>
          <a:prstGeom prst="line">
            <a:avLst/>
          </a:prstGeom>
          <a:ln w="571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3446" y="1263650"/>
            <a:ext cx="5257800" cy="172293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5650" b="1" baseline="0">
                <a:solidFill>
                  <a:srgbClr val="D0D2D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HOJE VAMOS FALAR SOBRE</a:t>
            </a:r>
            <a:endParaRPr lang="pt-BR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696634" y="1209862"/>
            <a:ext cx="8818937" cy="7705538"/>
          </a:xfrm>
          <a:prstGeom prst="rect">
            <a:avLst/>
          </a:prstGeom>
        </p:spPr>
        <p:txBody>
          <a:bodyPr/>
          <a:lstStyle>
            <a:lvl1pPr marL="306388" indent="-306388">
              <a:lnSpc>
                <a:spcPct val="100000"/>
              </a:lnSpc>
              <a:buFont typeface="+mj-lt"/>
              <a:buAutoNum type="arabicPeriod"/>
              <a:tabLst/>
              <a:defRPr sz="28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627063" indent="-169863">
              <a:buFont typeface="Arial" charset="0"/>
              <a:buChar char="•"/>
              <a:tabLst/>
              <a:defRPr sz="2400" b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>
              <a:defRPr sz="2000" b="1">
                <a:latin typeface="Arial Narrow" charset="0"/>
                <a:ea typeface="Arial Narrow" charset="0"/>
                <a:cs typeface="Arial Narrow" charset="0"/>
              </a:defRPr>
            </a:lvl3pPr>
            <a:lvl4pPr>
              <a:defRPr sz="1800" b="1">
                <a:latin typeface="Arial Narrow" charset="0"/>
                <a:ea typeface="Arial Narrow" charset="0"/>
                <a:cs typeface="Arial Narrow" charset="0"/>
              </a:defRPr>
            </a:lvl4pPr>
            <a:lvl5pPr>
              <a:defRPr sz="1800" b="1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1"/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  <p:sp>
        <p:nvSpPr>
          <p:cNvPr id="14" name="TextBox 13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56E1D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rgbClr val="56E1D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9036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confidenci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6855" y="358818"/>
            <a:ext cx="1778373" cy="714305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786184" y="2986960"/>
            <a:ext cx="339771" cy="0"/>
          </a:xfrm>
          <a:prstGeom prst="line">
            <a:avLst/>
          </a:prstGeom>
          <a:ln w="571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3446" y="1263650"/>
            <a:ext cx="5257800" cy="172293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5650" b="1" baseline="0">
                <a:solidFill>
                  <a:srgbClr val="D0D2D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HOJE VAMOS FALAR SOBRE</a:t>
            </a:r>
            <a:endParaRPr lang="pt-BR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696634" y="1209862"/>
            <a:ext cx="8818937" cy="7705538"/>
          </a:xfrm>
          <a:prstGeom prst="rect">
            <a:avLst/>
          </a:prstGeom>
        </p:spPr>
        <p:txBody>
          <a:bodyPr/>
          <a:lstStyle>
            <a:lvl1pPr marL="306388" indent="-306388">
              <a:lnSpc>
                <a:spcPct val="100000"/>
              </a:lnSpc>
              <a:buFont typeface="+mj-lt"/>
              <a:buAutoNum type="arabicPeriod"/>
              <a:tabLst/>
              <a:defRPr sz="28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627063" indent="-169863">
              <a:buFont typeface="Arial" charset="0"/>
              <a:buChar char="•"/>
              <a:tabLst/>
              <a:defRPr sz="2400" b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>
              <a:defRPr sz="2000" b="1">
                <a:latin typeface="Arial Narrow" charset="0"/>
                <a:ea typeface="Arial Narrow" charset="0"/>
                <a:cs typeface="Arial Narrow" charset="0"/>
              </a:defRPr>
            </a:lvl3pPr>
            <a:lvl4pPr>
              <a:defRPr sz="1800" b="1">
                <a:latin typeface="Arial Narrow" charset="0"/>
                <a:ea typeface="Arial Narrow" charset="0"/>
                <a:cs typeface="Arial Narrow" charset="0"/>
              </a:defRPr>
            </a:lvl4pPr>
            <a:lvl5pPr>
              <a:defRPr sz="1800" b="1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1"/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  <p:sp>
        <p:nvSpPr>
          <p:cNvPr id="14" name="TextBox 13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56E1D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rgbClr val="56E1D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5908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intern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6855" y="358818"/>
            <a:ext cx="1778373" cy="714305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786184" y="2986960"/>
            <a:ext cx="339771" cy="0"/>
          </a:xfrm>
          <a:prstGeom prst="line">
            <a:avLst/>
          </a:prstGeom>
          <a:ln w="571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3446" y="1263650"/>
            <a:ext cx="5257800" cy="172293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5650" b="1" baseline="0">
                <a:solidFill>
                  <a:srgbClr val="D0D2D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HOJE VAMOS FALAR SOBRE</a:t>
            </a:r>
            <a:endParaRPr lang="pt-BR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696634" y="1209862"/>
            <a:ext cx="8818937" cy="7705538"/>
          </a:xfrm>
          <a:prstGeom prst="rect">
            <a:avLst/>
          </a:prstGeom>
        </p:spPr>
        <p:txBody>
          <a:bodyPr/>
          <a:lstStyle>
            <a:lvl1pPr marL="306388" indent="-306388">
              <a:lnSpc>
                <a:spcPct val="100000"/>
              </a:lnSpc>
              <a:buFont typeface="+mj-lt"/>
              <a:buAutoNum type="arabicPeriod"/>
              <a:tabLst/>
              <a:defRPr sz="28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627063" indent="-169863">
              <a:buFont typeface="Arial" charset="0"/>
              <a:buChar char="•"/>
              <a:tabLst/>
              <a:defRPr sz="2400" b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>
              <a:defRPr sz="2000" b="1">
                <a:latin typeface="Arial Narrow" charset="0"/>
                <a:ea typeface="Arial Narrow" charset="0"/>
                <a:cs typeface="Arial Narrow" charset="0"/>
              </a:defRPr>
            </a:lvl3pPr>
            <a:lvl4pPr>
              <a:defRPr sz="1800" b="1">
                <a:latin typeface="Arial Narrow" charset="0"/>
                <a:ea typeface="Arial Narrow" charset="0"/>
                <a:cs typeface="Arial Narrow" charset="0"/>
              </a:defRPr>
            </a:lvl4pPr>
            <a:lvl5pPr>
              <a:defRPr sz="1800" b="1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1"/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  <p:sp>
        <p:nvSpPr>
          <p:cNvPr id="14" name="TextBox 13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56E1D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rgbClr val="56E1D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65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01</a:t>
            </a:r>
            <a:endParaRPr lang="pt-BR"/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accent6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ln w="698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4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chemeClr val="accent4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33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1_restri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01</a:t>
            </a:r>
            <a:endParaRPr lang="pt-BR"/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accent6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ln w="698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  <p:sp>
        <p:nvSpPr>
          <p:cNvPr id="13" name="TextBox 12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4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chemeClr val="accent4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996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3" name="Snip Diagonal Corner Rectangle 2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" name="Snip Diagonal Corner Rectangle 3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  <p:sp>
        <p:nvSpPr>
          <p:cNvPr id="5" name="TextBox 4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3594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1_confidenci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01</a:t>
            </a:r>
            <a:endParaRPr lang="pt-BR"/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accent6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ln w="698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  <p:sp>
        <p:nvSpPr>
          <p:cNvPr id="13" name="TextBox 12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4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chemeClr val="accent4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114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1_intern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01</a:t>
            </a:r>
            <a:endParaRPr lang="pt-BR"/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accent6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ln w="698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  <p:sp>
        <p:nvSpPr>
          <p:cNvPr id="13" name="TextBox 12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4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chemeClr val="accent4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11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2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02</a:t>
            </a:r>
            <a:endParaRPr lang="pt-BR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633"/>
            <a:ext cx="1759351" cy="641097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5" name="Cross 14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rgbClr val="FFFFFF"/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6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chemeClr val="accent6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9933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5" grpId="0" animBg="1"/>
      <p:bldP spid="16" grpId="0" animBg="1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2_restri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2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02</a:t>
            </a:r>
            <a:endParaRPr lang="pt-BR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633"/>
            <a:ext cx="1759351" cy="641097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5" name="Cross 14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rgbClr val="FFFFFF"/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  <p:sp>
        <p:nvSpPr>
          <p:cNvPr id="18" name="TextBox 17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6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chemeClr val="accent6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4569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5" grpId="0" animBg="1"/>
      <p:bldP spid="16" grpId="0" animBg="1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2_confidenci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2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02</a:t>
            </a:r>
            <a:endParaRPr lang="pt-BR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633"/>
            <a:ext cx="1759351" cy="641097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5" name="Cross 14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rgbClr val="FFFFFF"/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  <p:sp>
        <p:nvSpPr>
          <p:cNvPr id="18" name="TextBox 17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6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chemeClr val="accent6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043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5" grpId="0" animBg="1"/>
      <p:bldP spid="16" grpId="0" animBg="1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2_intern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2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02</a:t>
            </a:r>
            <a:endParaRPr lang="pt-BR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633"/>
            <a:ext cx="1759351" cy="641097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5" name="Cross 14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rgbClr val="FFFFFF"/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  <p:sp>
        <p:nvSpPr>
          <p:cNvPr id="18" name="TextBox 17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6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chemeClr val="accent6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259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5" grpId="0" animBg="1"/>
      <p:bldP spid="16" grpId="0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03</a:t>
            </a:r>
            <a:endParaRPr lang="pt-BR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4"/>
          </a:solidFill>
          <a:ln w="635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4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10" name="TextBox 9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bg1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chemeClr val="bg1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515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3_restri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03</a:t>
            </a:r>
            <a:endParaRPr lang="pt-BR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4"/>
          </a:solidFill>
          <a:ln w="635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4">
                <a:alpha val="75000"/>
              </a:schemeClr>
            </a:solidFill>
            <a:prstDash val="solid"/>
            <a:miter lim="800000"/>
          </a:ln>
          <a:effectLst/>
        </p:spPr>
      </p:cxn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  <p:sp>
        <p:nvSpPr>
          <p:cNvPr id="13" name="TextBox 12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bg1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chemeClr val="bg1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4617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3_confidenci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03</a:t>
            </a:r>
            <a:endParaRPr lang="pt-BR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4"/>
          </a:solidFill>
          <a:ln w="635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4">
                <a:alpha val="75000"/>
              </a:schemeClr>
            </a:solidFill>
            <a:prstDash val="solid"/>
            <a:miter lim="800000"/>
          </a:ln>
          <a:effectLst/>
        </p:spPr>
      </p:cxnSp>
      <p:grpSp>
        <p:nvGrpSpPr>
          <p:cNvPr id="10" name="Group 9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  <p:sp>
        <p:nvSpPr>
          <p:cNvPr id="13" name="TextBox 12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bg1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chemeClr val="bg1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2502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3_intern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03</a:t>
            </a:r>
            <a:endParaRPr lang="pt-BR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4"/>
          </a:solidFill>
          <a:ln w="635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4">
                <a:alpha val="75000"/>
              </a:schemeClr>
            </a:solidFill>
            <a:prstDash val="solid"/>
            <a:miter lim="800000"/>
          </a:ln>
          <a:effectLst/>
        </p:spPr>
      </p:cxn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  <p:sp>
        <p:nvSpPr>
          <p:cNvPr id="13" name="TextBox 12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bg1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chemeClr val="bg1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7907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2" name="Snip Diagonal Corner Rectangle 1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" name="Snip Diagonal Corner Rectangle 2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  <p:sp>
        <p:nvSpPr>
          <p:cNvPr id="5" name="TextBox 4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4268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10" name="Rectangle 9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2" name="Cross 11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5"/>
          </a:solidFill>
          <a:ln w="635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04</a:t>
            </a:r>
            <a:endParaRPr lang="pt-BR"/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4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chemeClr val="accent4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7907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4_restri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10" name="Rectangle 9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2" name="Cross 11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5"/>
          </a:solidFill>
          <a:ln w="635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5" name="Snip Diagonal Corner Rectangle 14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" name="Snip Diagonal Corner Rectangle 15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  <p:sp>
        <p:nvSpPr>
          <p:cNvPr id="1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04</a:t>
            </a:r>
            <a:endParaRPr lang="pt-BR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4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chemeClr val="accent4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9376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4_confidenci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10" name="Rectangle 9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2" name="Cross 11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5"/>
          </a:solidFill>
          <a:ln w="635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5" name="Snip Diagonal Corner Rectangle 14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" name="Snip Diagonal Corner Rectangle 15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  <p:sp>
        <p:nvSpPr>
          <p:cNvPr id="1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04</a:t>
            </a:r>
            <a:endParaRPr lang="pt-BR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4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chemeClr val="accent4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573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4_intern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10" name="Rectangle 9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2" name="Cross 11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5"/>
          </a:solidFill>
          <a:ln w="635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5" name="Snip Diagonal Corner Rectangle 14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" name="Snip Diagonal Corner Rectangle 15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  <p:sp>
        <p:nvSpPr>
          <p:cNvPr id="1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04</a:t>
            </a:r>
            <a:endParaRPr lang="pt-BR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4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chemeClr val="accent4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949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959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1_restri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7267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1_confidenci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425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1_intern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804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4262718" cy="9144000"/>
          </a:xfrm>
          <a:prstGeom prst="rect">
            <a:avLst/>
          </a:prstGeom>
          <a:solidFill>
            <a:srgbClr val="395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395966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4123765" y="0"/>
            <a:ext cx="152400" cy="9144000"/>
          </a:xfrm>
          <a:prstGeom prst="rect">
            <a:avLst/>
          </a:prstGeom>
          <a:solidFill>
            <a:srgbClr val="ED9C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395966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797482" y="279706"/>
            <a:ext cx="9238130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442720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5139565" y="1371600"/>
            <a:ext cx="8896047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10" name="TextBox 9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bg1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chemeClr val="bg1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630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2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0"/>
            <a:ext cx="4262718" cy="9144000"/>
          </a:xfrm>
          <a:prstGeom prst="rect">
            <a:avLst/>
          </a:prstGeom>
          <a:solidFill>
            <a:srgbClr val="395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395966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4123765" y="0"/>
            <a:ext cx="152400" cy="9144000"/>
          </a:xfrm>
          <a:prstGeom prst="rect">
            <a:avLst/>
          </a:prstGeom>
          <a:solidFill>
            <a:srgbClr val="ED9C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395966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797482" y="279706"/>
            <a:ext cx="9238130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442720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5139565" y="1371600"/>
            <a:ext cx="8896047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  <p:sp>
        <p:nvSpPr>
          <p:cNvPr id="13" name="TextBox 12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bg1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chemeClr val="bg1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2586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3" name="Snip Diagonal Corner Rectangle 2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" name="Snip Diagonal Corner Rectangle 3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  <p:sp>
        <p:nvSpPr>
          <p:cNvPr id="5" name="TextBox 4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497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2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0"/>
            <a:ext cx="4262718" cy="9144000"/>
          </a:xfrm>
          <a:prstGeom prst="rect">
            <a:avLst/>
          </a:prstGeom>
          <a:solidFill>
            <a:srgbClr val="395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395966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4123765" y="0"/>
            <a:ext cx="152400" cy="9144000"/>
          </a:xfrm>
          <a:prstGeom prst="rect">
            <a:avLst/>
          </a:prstGeom>
          <a:solidFill>
            <a:srgbClr val="ED9C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395966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797482" y="279706"/>
            <a:ext cx="9238130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442720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5139565" y="1371600"/>
            <a:ext cx="8896047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  <p:sp>
        <p:nvSpPr>
          <p:cNvPr id="13" name="TextBox 12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bg1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chemeClr val="bg1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408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2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0"/>
            <a:ext cx="4262718" cy="9144000"/>
          </a:xfrm>
          <a:prstGeom prst="rect">
            <a:avLst/>
          </a:prstGeom>
          <a:solidFill>
            <a:srgbClr val="395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395966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4123765" y="0"/>
            <a:ext cx="152400" cy="9144000"/>
          </a:xfrm>
          <a:prstGeom prst="rect">
            <a:avLst/>
          </a:prstGeom>
          <a:solidFill>
            <a:srgbClr val="ED9C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395966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797482" y="279706"/>
            <a:ext cx="9238130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442720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5139565" y="1371600"/>
            <a:ext cx="8896047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  <p:sp>
        <p:nvSpPr>
          <p:cNvPr id="13" name="TextBox 12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bg1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chemeClr val="bg1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9412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5073" y="323094"/>
            <a:ext cx="1333337" cy="48637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7" name="TextBox 6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56E1D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rgbClr val="56E1D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9484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3_restri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5073" y="323094"/>
            <a:ext cx="1333337" cy="48637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  <p:sp>
        <p:nvSpPr>
          <p:cNvPr id="13" name="TextBox 12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56E1D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rgbClr val="56E1D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1419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3_confidenci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5073" y="323094"/>
            <a:ext cx="1333337" cy="48637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  <p:sp>
        <p:nvSpPr>
          <p:cNvPr id="13" name="TextBox 12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56E1D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rgbClr val="56E1D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594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3_intern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5073" y="323094"/>
            <a:ext cx="1333337" cy="48637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  <p:sp>
        <p:nvSpPr>
          <p:cNvPr id="13" name="TextBox 12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56E1D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rgbClr val="56E1D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7900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íde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048719" y="2118169"/>
            <a:ext cx="11933499" cy="5451674"/>
          </a:xfrm>
          <a:prstGeom prst="rect">
            <a:avLst/>
          </a:prstGeom>
          <a:noFill/>
          <a:ln w="127000">
            <a:solidFill>
              <a:srgbClr val="56E1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2002424" y="1846115"/>
            <a:ext cx="356835" cy="0"/>
          </a:xfrm>
          <a:prstGeom prst="line">
            <a:avLst/>
          </a:prstGeom>
          <a:ln w="698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ross 9"/>
          <p:cNvSpPr/>
          <p:nvPr userDrawn="1"/>
        </p:nvSpPr>
        <p:spPr>
          <a:xfrm>
            <a:off x="13773876" y="7365234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6782766" y="3981686"/>
            <a:ext cx="7801336" cy="5324359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accent6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329458" y="7569842"/>
            <a:ext cx="1920194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469646" y="2650599"/>
            <a:ext cx="557899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VÍDEO</a:t>
            </a:r>
            <a:endParaRPr lang="pt-BR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141580" y="4354565"/>
            <a:ext cx="6458676" cy="2632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 do vídeo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bg1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chemeClr val="bg1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7889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ídeo_restri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048719" y="2118169"/>
            <a:ext cx="11933499" cy="5451674"/>
          </a:xfrm>
          <a:prstGeom prst="rect">
            <a:avLst/>
          </a:prstGeom>
          <a:noFill/>
          <a:ln w="127000">
            <a:solidFill>
              <a:srgbClr val="56E1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2002424" y="1846115"/>
            <a:ext cx="356835" cy="0"/>
          </a:xfrm>
          <a:prstGeom prst="line">
            <a:avLst/>
          </a:prstGeom>
          <a:ln w="698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ross 9"/>
          <p:cNvSpPr/>
          <p:nvPr userDrawn="1"/>
        </p:nvSpPr>
        <p:spPr>
          <a:xfrm>
            <a:off x="13773876" y="7365234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6782766" y="3981686"/>
            <a:ext cx="7801336" cy="5324359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accent6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329458" y="7569842"/>
            <a:ext cx="1920194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469646" y="2650599"/>
            <a:ext cx="557899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VÍDEO</a:t>
            </a:r>
            <a:endParaRPr lang="pt-BR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141580" y="4354565"/>
            <a:ext cx="6458676" cy="2632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 do vídeo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6" name="Snip Diagonal Corner Rectangle 15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  <p:sp>
        <p:nvSpPr>
          <p:cNvPr id="18" name="TextBox 17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bg1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chemeClr val="bg1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65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ídeo_confidenci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048719" y="2118169"/>
            <a:ext cx="11933499" cy="5451674"/>
          </a:xfrm>
          <a:prstGeom prst="rect">
            <a:avLst/>
          </a:prstGeom>
          <a:noFill/>
          <a:ln w="127000">
            <a:solidFill>
              <a:srgbClr val="56E1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2002424" y="1846115"/>
            <a:ext cx="356835" cy="0"/>
          </a:xfrm>
          <a:prstGeom prst="line">
            <a:avLst/>
          </a:prstGeom>
          <a:ln w="698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ross 9"/>
          <p:cNvSpPr/>
          <p:nvPr userDrawn="1"/>
        </p:nvSpPr>
        <p:spPr>
          <a:xfrm>
            <a:off x="13773876" y="7365234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6782766" y="3981686"/>
            <a:ext cx="7801336" cy="5324359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accent6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329458" y="7569842"/>
            <a:ext cx="1920194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469646" y="2650599"/>
            <a:ext cx="557899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VÍDEO</a:t>
            </a:r>
            <a:endParaRPr lang="pt-BR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141580" y="4354565"/>
            <a:ext cx="6458676" cy="2632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 do vídeo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6" name="Snip Diagonal Corner Rectangle 15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  <p:sp>
        <p:nvSpPr>
          <p:cNvPr id="18" name="TextBox 17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bg1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chemeClr val="bg1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254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ídeo_intern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048719" y="2118169"/>
            <a:ext cx="11933499" cy="5451674"/>
          </a:xfrm>
          <a:prstGeom prst="rect">
            <a:avLst/>
          </a:prstGeom>
          <a:noFill/>
          <a:ln w="127000">
            <a:solidFill>
              <a:srgbClr val="56E1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2002424" y="1846115"/>
            <a:ext cx="356835" cy="0"/>
          </a:xfrm>
          <a:prstGeom prst="line">
            <a:avLst/>
          </a:prstGeom>
          <a:ln w="698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ross 9"/>
          <p:cNvSpPr/>
          <p:nvPr userDrawn="1"/>
        </p:nvSpPr>
        <p:spPr>
          <a:xfrm>
            <a:off x="13773876" y="7365234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6782766" y="3981686"/>
            <a:ext cx="7801336" cy="5324359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accent6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329458" y="7569842"/>
            <a:ext cx="1920194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469646" y="2650599"/>
            <a:ext cx="557899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VÍDEO</a:t>
            </a:r>
            <a:endParaRPr lang="pt-BR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141580" y="4354565"/>
            <a:ext cx="6458676" cy="2632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 do vídeo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6" name="Snip Diagonal Corner Rectangle 15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  <p:sp>
        <p:nvSpPr>
          <p:cNvPr id="18" name="TextBox 17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bg1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chemeClr val="bg1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152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144" y="5448770"/>
            <a:ext cx="16251938" cy="7736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5450" b="0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O TÍTULO DA APRESENTAÇÃO AQUI</a:t>
            </a:r>
            <a:endParaRPr lang="pt-BR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-1144" y="6675404"/>
            <a:ext cx="16251938" cy="5171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200" b="0" baseline="0">
                <a:solidFill>
                  <a:srgbClr val="2E5B72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Insira aqui o subtítulo da apresentação (se houver)</a:t>
            </a:r>
            <a:endParaRPr lang="pt-BR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15422137" y="8509605"/>
            <a:ext cx="827513" cy="0"/>
          </a:xfrm>
          <a:prstGeom prst="line">
            <a:avLst/>
          </a:prstGeom>
          <a:ln>
            <a:solidFill>
              <a:schemeClr val="accent6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10537906" y="2320678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H="1">
            <a:off x="5319132" y="4562497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1644994" y="8254906"/>
            <a:ext cx="3155795" cy="41549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="0" baseline="0">
                <a:solidFill>
                  <a:schemeClr val="accent3">
                    <a:alpha val="75000"/>
                  </a:scheme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Mês</a:t>
            </a:r>
            <a:endParaRPr lang="pt-BR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717" y="2859211"/>
            <a:ext cx="2970166" cy="1191466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4610393" y="8254906"/>
            <a:ext cx="880946" cy="41926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aseline="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4572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2pPr>
            <a:lvl3pPr marL="9144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3pPr>
            <a:lvl4pPr marL="13716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4pPr>
            <a:lvl5pPr marL="18288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pt-BR"/>
              <a:t>• 2017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6322779" y="8329958"/>
            <a:ext cx="360180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00" dirty="0">
                <a:solidFill>
                  <a:srgbClr val="4A5C61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t>TOTVS – Todos os direitos reservados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7336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5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5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42" presetClass="entr" presetSubtype="0" fill="hold" nodeType="withEffect" nodePh="1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 animBg="1"/>
    </p:bld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údo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4495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cerramen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794077" y="729204"/>
            <a:ext cx="8560158" cy="570794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10172211" y="6436593"/>
            <a:ext cx="356835" cy="0"/>
          </a:xfrm>
          <a:prstGeom prst="line">
            <a:avLst/>
          </a:prstGeom>
          <a:ln w="698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794077" y="729204"/>
            <a:ext cx="114375" cy="77550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7158" y="1095454"/>
            <a:ext cx="2844615" cy="1142574"/>
          </a:xfrm>
          <a:prstGeom prst="rect">
            <a:avLst/>
          </a:prstGeom>
        </p:spPr>
      </p:pic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248763" y="1171351"/>
            <a:ext cx="4811794" cy="8953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6300"/>
              </a:lnSpc>
              <a:buNone/>
              <a:defRPr sz="5400" b="1" baseline="0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OBRIGADO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2248763" y="7145854"/>
            <a:ext cx="4949195" cy="1089835"/>
            <a:chOff x="1786771" y="6857118"/>
            <a:chExt cx="4760989" cy="1048391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786771" y="6865413"/>
              <a:ext cx="1507385" cy="523073"/>
              <a:chOff x="1786771" y="6761198"/>
              <a:chExt cx="1507385" cy="523073"/>
            </a:xfrm>
          </p:grpSpPr>
          <p:pic>
            <p:nvPicPr>
              <p:cNvPr id="31" name="Picture 30" descr="icone_face.png"/>
              <p:cNvPicPr>
                <a:picLocks noChangeAspect="1"/>
              </p:cNvPicPr>
              <p:nvPr userDrawn="1"/>
            </p:nvPicPr>
            <p:blipFill>
              <a:blip r:embed="rId4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2" name="TextBox 31"/>
              <p:cNvSpPr txBox="1"/>
              <p:nvPr userDrawn="1"/>
            </p:nvSpPr>
            <p:spPr>
              <a:xfrm>
                <a:off x="2097368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 fontScale="925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dirty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totvs.com</a:t>
                </a:r>
              </a:p>
            </p:txBody>
          </p:sp>
        </p:grpSp>
        <p:grpSp>
          <p:nvGrpSpPr>
            <p:cNvPr id="19" name="Group 18"/>
            <p:cNvGrpSpPr/>
            <p:nvPr userDrawn="1"/>
          </p:nvGrpSpPr>
          <p:grpSpPr>
            <a:xfrm>
              <a:off x="1794077" y="7382436"/>
              <a:ext cx="1507385" cy="523073"/>
              <a:chOff x="3443257" y="6761198"/>
              <a:chExt cx="1507385" cy="523073"/>
            </a:xfrm>
          </p:grpSpPr>
          <p:pic>
            <p:nvPicPr>
              <p:cNvPr id="29" name="Picture 28"/>
              <p:cNvPicPr>
                <a:picLocks noChangeAspect="1"/>
              </p:cNvPicPr>
              <p:nvPr userDrawn="1"/>
            </p:nvPicPr>
            <p:blipFill>
              <a:blip r:embed="rId6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3257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 userDrawn="1"/>
            </p:nvSpPr>
            <p:spPr>
              <a:xfrm>
                <a:off x="3753854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dirty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@</a:t>
                </a:r>
                <a:r>
                  <a:rPr lang="pt-BR" sz="2400" b="0" dirty="0" err="1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totvs</a:t>
                </a:r>
                <a:endParaRPr lang="pt-BR" sz="2400" b="0" dirty="0" smtClean="0">
                  <a:solidFill>
                    <a:srgbClr val="7C8993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</p:grpSp>
        <p:grpSp>
          <p:nvGrpSpPr>
            <p:cNvPr id="21" name="Group 20"/>
            <p:cNvGrpSpPr/>
            <p:nvPr userDrawn="1"/>
          </p:nvGrpSpPr>
          <p:grpSpPr>
            <a:xfrm>
              <a:off x="3816320" y="6857118"/>
              <a:ext cx="2731440" cy="523073"/>
              <a:chOff x="1786771" y="7777125"/>
              <a:chExt cx="2731440" cy="523073"/>
            </a:xfrm>
          </p:grpSpPr>
          <p:pic>
            <p:nvPicPr>
              <p:cNvPr id="25" name="Picture 24"/>
              <p:cNvPicPr>
                <a:picLocks noChangeAspect="1"/>
              </p:cNvPicPr>
              <p:nvPr userDrawn="1"/>
            </p:nvPicPr>
            <p:blipFill>
              <a:blip r:embed="rId8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7878104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 userDrawn="1"/>
            </p:nvSpPr>
            <p:spPr>
              <a:xfrm>
                <a:off x="2102802" y="7777125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company/totvs</a:t>
                </a:r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3835201" y="7374141"/>
              <a:ext cx="2712559" cy="523073"/>
              <a:chOff x="1805652" y="8294148"/>
              <a:chExt cx="2712559" cy="523073"/>
            </a:xfrm>
          </p:grpSpPr>
          <p:pic>
            <p:nvPicPr>
              <p:cNvPr id="23" name="Picture 22"/>
              <p:cNvPicPr>
                <a:picLocks noChangeAspect="1"/>
              </p:cNvPicPr>
              <p:nvPr userDrawn="1"/>
            </p:nvPicPr>
            <p:blipFill rotWithShape="1">
              <a:blip r:embed="rId10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82" t="17082" r="17082" b="17082"/>
              <a:stretch/>
            </p:blipFill>
            <p:spPr>
              <a:xfrm>
                <a:off x="1805652" y="8395127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 userDrawn="1"/>
            </p:nvSpPr>
            <p:spPr>
              <a:xfrm>
                <a:off x="2102802" y="8294148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fluig.com</a:t>
                </a:r>
              </a:p>
            </p:txBody>
          </p:sp>
        </p:grpSp>
      </p:grpSp>
      <p:pic>
        <p:nvPicPr>
          <p:cNvPr id="36" name="Picture 7"/>
          <p:cNvPicPr>
            <a:picLocks noChangeAspect="1"/>
          </p:cNvPicPr>
          <p:nvPr userDrawn="1"/>
        </p:nvPicPr>
        <p:blipFill>
          <a:blip r:embed="rId12"/>
          <a:srcRect/>
          <a:stretch>
            <a:fillRect/>
          </a:stretch>
        </p:blipFill>
        <p:spPr bwMode="auto">
          <a:xfrm>
            <a:off x="2248763" y="2365884"/>
            <a:ext cx="1059690" cy="105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501468" y="2648330"/>
            <a:ext cx="6287991" cy="44052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NOME E ÚLTIMO SOBRENOME</a:t>
            </a:r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501468" y="322345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501468" y="3842021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Contato telefônico</a:t>
            </a:r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501468" y="446058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e-mail@totvs.com</a:t>
            </a:r>
          </a:p>
        </p:txBody>
      </p:sp>
      <p:sp>
        <p:nvSpPr>
          <p:cNvPr id="44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0538887" y="529056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0538888" y="7191603"/>
            <a:ext cx="1442442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#SOMOS</a:t>
            </a:r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1806518" y="7191603"/>
            <a:ext cx="3939988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TOTVERS</a:t>
            </a:r>
          </a:p>
        </p:txBody>
      </p:sp>
      <p:sp>
        <p:nvSpPr>
          <p:cNvPr id="47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0538887" y="573138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O sucesso do cliente é o nosso sucesso</a:t>
            </a:r>
          </a:p>
        </p:txBody>
      </p:sp>
      <p:sp>
        <p:nvSpPr>
          <p:cNvPr id="48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10538887" y="617220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Valorizamos gente boa que é boa gente</a:t>
            </a:r>
          </a:p>
        </p:txBody>
      </p:sp>
      <p:sp>
        <p:nvSpPr>
          <p:cNvPr id="35" name="TextBox 34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9244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8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35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35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2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up)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50"/>
                        <p:tgtEl>
                          <p:spTgt spid="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35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2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794077" y="729204"/>
            <a:ext cx="8560158" cy="570794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10172211" y="6436593"/>
            <a:ext cx="356835" cy="0"/>
          </a:xfrm>
          <a:prstGeom prst="line">
            <a:avLst/>
          </a:prstGeom>
          <a:ln w="698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794077" y="729204"/>
            <a:ext cx="114375" cy="77550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7158" y="1095454"/>
            <a:ext cx="2844615" cy="1142574"/>
          </a:xfrm>
          <a:prstGeom prst="rect">
            <a:avLst/>
          </a:prstGeom>
        </p:spPr>
      </p:pic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248763" y="1171351"/>
            <a:ext cx="4811794" cy="8953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6300"/>
              </a:lnSpc>
              <a:buNone/>
              <a:defRPr sz="5400" b="1" baseline="0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OBRIGADO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2248763" y="7145854"/>
            <a:ext cx="4949195" cy="1089835"/>
            <a:chOff x="1786771" y="6857118"/>
            <a:chExt cx="4760989" cy="1048391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786771" y="6865413"/>
              <a:ext cx="1507385" cy="523073"/>
              <a:chOff x="1786771" y="6761198"/>
              <a:chExt cx="1507385" cy="523073"/>
            </a:xfrm>
          </p:grpSpPr>
          <p:pic>
            <p:nvPicPr>
              <p:cNvPr id="31" name="Picture 30" descr="icone_face.png"/>
              <p:cNvPicPr>
                <a:picLocks noChangeAspect="1"/>
              </p:cNvPicPr>
              <p:nvPr userDrawn="1"/>
            </p:nvPicPr>
            <p:blipFill>
              <a:blip r:embed="rId4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2" name="TextBox 31"/>
              <p:cNvSpPr txBox="1"/>
              <p:nvPr userDrawn="1"/>
            </p:nvSpPr>
            <p:spPr>
              <a:xfrm>
                <a:off x="2097368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 fontScale="925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dirty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totvs.com</a:t>
                </a:r>
              </a:p>
            </p:txBody>
          </p:sp>
        </p:grpSp>
        <p:grpSp>
          <p:nvGrpSpPr>
            <p:cNvPr id="19" name="Group 18"/>
            <p:cNvGrpSpPr/>
            <p:nvPr userDrawn="1"/>
          </p:nvGrpSpPr>
          <p:grpSpPr>
            <a:xfrm>
              <a:off x="1794077" y="7382436"/>
              <a:ext cx="1507385" cy="523073"/>
              <a:chOff x="3443257" y="6761198"/>
              <a:chExt cx="1507385" cy="523073"/>
            </a:xfrm>
          </p:grpSpPr>
          <p:pic>
            <p:nvPicPr>
              <p:cNvPr id="29" name="Picture 28"/>
              <p:cNvPicPr>
                <a:picLocks noChangeAspect="1"/>
              </p:cNvPicPr>
              <p:nvPr userDrawn="1"/>
            </p:nvPicPr>
            <p:blipFill>
              <a:blip r:embed="rId6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3257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 userDrawn="1"/>
            </p:nvSpPr>
            <p:spPr>
              <a:xfrm>
                <a:off x="3753854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dirty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@</a:t>
                </a:r>
                <a:r>
                  <a:rPr lang="pt-BR" sz="2400" b="0" dirty="0" err="1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totvs</a:t>
                </a:r>
                <a:endParaRPr lang="pt-BR" sz="2400" b="0" dirty="0" smtClean="0">
                  <a:solidFill>
                    <a:srgbClr val="7C8993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</p:grpSp>
        <p:grpSp>
          <p:nvGrpSpPr>
            <p:cNvPr id="21" name="Group 20"/>
            <p:cNvGrpSpPr/>
            <p:nvPr userDrawn="1"/>
          </p:nvGrpSpPr>
          <p:grpSpPr>
            <a:xfrm>
              <a:off x="3816320" y="6857118"/>
              <a:ext cx="2731440" cy="523073"/>
              <a:chOff x="1786771" y="7777125"/>
              <a:chExt cx="2731440" cy="523073"/>
            </a:xfrm>
          </p:grpSpPr>
          <p:pic>
            <p:nvPicPr>
              <p:cNvPr id="25" name="Picture 24"/>
              <p:cNvPicPr>
                <a:picLocks noChangeAspect="1"/>
              </p:cNvPicPr>
              <p:nvPr userDrawn="1"/>
            </p:nvPicPr>
            <p:blipFill>
              <a:blip r:embed="rId8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7878104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 userDrawn="1"/>
            </p:nvSpPr>
            <p:spPr>
              <a:xfrm>
                <a:off x="2102802" y="7777125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company/totvs</a:t>
                </a:r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3835201" y="7374141"/>
              <a:ext cx="2712559" cy="523073"/>
              <a:chOff x="1805652" y="8294148"/>
              <a:chExt cx="2712559" cy="523073"/>
            </a:xfrm>
          </p:grpSpPr>
          <p:pic>
            <p:nvPicPr>
              <p:cNvPr id="23" name="Picture 22"/>
              <p:cNvPicPr>
                <a:picLocks noChangeAspect="1"/>
              </p:cNvPicPr>
              <p:nvPr userDrawn="1"/>
            </p:nvPicPr>
            <p:blipFill rotWithShape="1">
              <a:blip r:embed="rId10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82" t="17082" r="17082" b="17082"/>
              <a:stretch/>
            </p:blipFill>
            <p:spPr>
              <a:xfrm>
                <a:off x="1805652" y="8395127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 userDrawn="1"/>
            </p:nvSpPr>
            <p:spPr>
              <a:xfrm>
                <a:off x="2102802" y="8294148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fluig.com</a:t>
                </a:r>
              </a:p>
            </p:txBody>
          </p:sp>
        </p:grpSp>
      </p:grpSp>
      <p:pic>
        <p:nvPicPr>
          <p:cNvPr id="36" name="Picture 7"/>
          <p:cNvPicPr>
            <a:picLocks noChangeAspect="1"/>
          </p:cNvPicPr>
          <p:nvPr userDrawn="1"/>
        </p:nvPicPr>
        <p:blipFill>
          <a:blip r:embed="rId12"/>
          <a:srcRect/>
          <a:stretch>
            <a:fillRect/>
          </a:stretch>
        </p:blipFill>
        <p:spPr bwMode="auto">
          <a:xfrm>
            <a:off x="2248763" y="2365884"/>
            <a:ext cx="1059690" cy="105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501468" y="2648330"/>
            <a:ext cx="6287991" cy="44052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NOME E ÚLTIMO SOBRENOME</a:t>
            </a:r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501468" y="322345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501468" y="3842021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Contato telefônico</a:t>
            </a:r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501468" y="446058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e-mail@totvs.com</a:t>
            </a:r>
          </a:p>
        </p:txBody>
      </p:sp>
      <p:sp>
        <p:nvSpPr>
          <p:cNvPr id="44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0538887" y="529056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0538888" y="7191603"/>
            <a:ext cx="1442442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#SOMOS</a:t>
            </a:r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1806518" y="7191603"/>
            <a:ext cx="3939988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TOTVERS</a:t>
            </a:r>
          </a:p>
        </p:txBody>
      </p:sp>
      <p:sp>
        <p:nvSpPr>
          <p:cNvPr id="47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0538887" y="573138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O sucesso do cliente é o nosso sucesso</a:t>
            </a:r>
          </a:p>
        </p:txBody>
      </p:sp>
      <p:sp>
        <p:nvSpPr>
          <p:cNvPr id="48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10538887" y="617220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Valorizamos gente boa que é boa gente</a:t>
            </a:r>
          </a:p>
        </p:txBody>
      </p:sp>
      <p:sp>
        <p:nvSpPr>
          <p:cNvPr id="35" name="TextBox 34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0406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8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35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35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2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up)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50"/>
                        <p:tgtEl>
                          <p:spTgt spid="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35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2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_restri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794077" y="729204"/>
            <a:ext cx="8560158" cy="570794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10172211" y="6436593"/>
            <a:ext cx="356835" cy="0"/>
          </a:xfrm>
          <a:prstGeom prst="line">
            <a:avLst/>
          </a:prstGeom>
          <a:ln w="698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794077" y="729204"/>
            <a:ext cx="114375" cy="77550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7158" y="1095454"/>
            <a:ext cx="2844615" cy="1142574"/>
          </a:xfrm>
          <a:prstGeom prst="rect">
            <a:avLst/>
          </a:prstGeom>
        </p:spPr>
      </p:pic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248763" y="1171351"/>
            <a:ext cx="4811794" cy="8953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6300"/>
              </a:lnSpc>
              <a:buNone/>
              <a:defRPr sz="5400" b="1" baseline="0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OBRIGADO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2248763" y="7145854"/>
            <a:ext cx="4949195" cy="1089835"/>
            <a:chOff x="1786771" y="6857118"/>
            <a:chExt cx="4760989" cy="1048391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786771" y="6865413"/>
              <a:ext cx="1507385" cy="523073"/>
              <a:chOff x="1786771" y="6761198"/>
              <a:chExt cx="1507385" cy="523073"/>
            </a:xfrm>
          </p:grpSpPr>
          <p:pic>
            <p:nvPicPr>
              <p:cNvPr id="31" name="Picture 30" descr="icone_face.png"/>
              <p:cNvPicPr>
                <a:picLocks noChangeAspect="1"/>
              </p:cNvPicPr>
              <p:nvPr userDrawn="1"/>
            </p:nvPicPr>
            <p:blipFill>
              <a:blip r:embed="rId4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2" name="TextBox 31"/>
              <p:cNvSpPr txBox="1"/>
              <p:nvPr userDrawn="1"/>
            </p:nvSpPr>
            <p:spPr>
              <a:xfrm>
                <a:off x="2097368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 fontScale="925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totvs.com</a:t>
                </a:r>
              </a:p>
            </p:txBody>
          </p:sp>
        </p:grpSp>
        <p:grpSp>
          <p:nvGrpSpPr>
            <p:cNvPr id="19" name="Group 18"/>
            <p:cNvGrpSpPr/>
            <p:nvPr userDrawn="1"/>
          </p:nvGrpSpPr>
          <p:grpSpPr>
            <a:xfrm>
              <a:off x="1794077" y="7382436"/>
              <a:ext cx="1507385" cy="523073"/>
              <a:chOff x="3443257" y="6761198"/>
              <a:chExt cx="1507385" cy="523073"/>
            </a:xfrm>
          </p:grpSpPr>
          <p:pic>
            <p:nvPicPr>
              <p:cNvPr id="29" name="Picture 28"/>
              <p:cNvPicPr>
                <a:picLocks noChangeAspect="1"/>
              </p:cNvPicPr>
              <p:nvPr userDrawn="1"/>
            </p:nvPicPr>
            <p:blipFill>
              <a:blip r:embed="rId6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3257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 userDrawn="1"/>
            </p:nvSpPr>
            <p:spPr>
              <a:xfrm>
                <a:off x="3753854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@totvs</a:t>
                </a:r>
              </a:p>
            </p:txBody>
          </p:sp>
        </p:grpSp>
        <p:grpSp>
          <p:nvGrpSpPr>
            <p:cNvPr id="21" name="Group 20"/>
            <p:cNvGrpSpPr/>
            <p:nvPr userDrawn="1"/>
          </p:nvGrpSpPr>
          <p:grpSpPr>
            <a:xfrm>
              <a:off x="3816320" y="6857118"/>
              <a:ext cx="2731440" cy="523073"/>
              <a:chOff x="1786771" y="7777125"/>
              <a:chExt cx="2731440" cy="523073"/>
            </a:xfrm>
          </p:grpSpPr>
          <p:pic>
            <p:nvPicPr>
              <p:cNvPr id="25" name="Picture 24"/>
              <p:cNvPicPr>
                <a:picLocks noChangeAspect="1"/>
              </p:cNvPicPr>
              <p:nvPr userDrawn="1"/>
            </p:nvPicPr>
            <p:blipFill>
              <a:blip r:embed="rId8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7878104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 userDrawn="1"/>
            </p:nvSpPr>
            <p:spPr>
              <a:xfrm>
                <a:off x="2102802" y="7777125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company/totvs</a:t>
                </a:r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3835201" y="7374141"/>
              <a:ext cx="2712559" cy="523073"/>
              <a:chOff x="1805652" y="8294148"/>
              <a:chExt cx="2712559" cy="523073"/>
            </a:xfrm>
          </p:grpSpPr>
          <p:pic>
            <p:nvPicPr>
              <p:cNvPr id="23" name="Picture 22"/>
              <p:cNvPicPr>
                <a:picLocks noChangeAspect="1"/>
              </p:cNvPicPr>
              <p:nvPr userDrawn="1"/>
            </p:nvPicPr>
            <p:blipFill rotWithShape="1">
              <a:blip r:embed="rId10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82" t="17082" r="17082" b="17082"/>
              <a:stretch/>
            </p:blipFill>
            <p:spPr>
              <a:xfrm>
                <a:off x="1805652" y="8395127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 userDrawn="1"/>
            </p:nvSpPr>
            <p:spPr>
              <a:xfrm>
                <a:off x="2102802" y="8294148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fluig.com</a:t>
                </a:r>
              </a:p>
            </p:txBody>
          </p:sp>
        </p:grpSp>
      </p:grpSp>
      <p:pic>
        <p:nvPicPr>
          <p:cNvPr id="36" name="Picture 7"/>
          <p:cNvPicPr>
            <a:picLocks noChangeAspect="1"/>
          </p:cNvPicPr>
          <p:nvPr userDrawn="1"/>
        </p:nvPicPr>
        <p:blipFill>
          <a:blip r:embed="rId12"/>
          <a:srcRect/>
          <a:stretch>
            <a:fillRect/>
          </a:stretch>
        </p:blipFill>
        <p:spPr bwMode="auto">
          <a:xfrm>
            <a:off x="2248763" y="2365884"/>
            <a:ext cx="1059690" cy="105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501468" y="2648330"/>
            <a:ext cx="6287991" cy="44052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NOME E ÚLTIMO SOBRENOME</a:t>
            </a:r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501468" y="322345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501468" y="3842021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Contato telefônico</a:t>
            </a:r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501468" y="446058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e-mail@totvs.com</a:t>
            </a: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34" name="Snip Diagonal Corner Rectangle 33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" name="Snip Diagonal Corner Rectangle 34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  <p:sp>
        <p:nvSpPr>
          <p:cNvPr id="49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0538887" y="529056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0538888" y="7191603"/>
            <a:ext cx="1442442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#SOMOS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1806518" y="7191603"/>
            <a:ext cx="3939988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TOTVERS</a:t>
            </a:r>
          </a:p>
        </p:txBody>
      </p:sp>
      <p:sp>
        <p:nvSpPr>
          <p:cNvPr id="52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0538887" y="573138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O sucesso do cliente é o nosso sucesso</a:t>
            </a:r>
          </a:p>
        </p:txBody>
      </p:sp>
      <p:sp>
        <p:nvSpPr>
          <p:cNvPr id="53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10538887" y="617220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Valorizamos gente boa que é boa gente</a:t>
            </a:r>
          </a:p>
        </p:txBody>
      </p:sp>
      <p:sp>
        <p:nvSpPr>
          <p:cNvPr id="41" name="TextBox 40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4365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up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50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35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2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_confidenci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794077" y="729204"/>
            <a:ext cx="8560158" cy="570794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10172211" y="6436593"/>
            <a:ext cx="356835" cy="0"/>
          </a:xfrm>
          <a:prstGeom prst="line">
            <a:avLst/>
          </a:prstGeom>
          <a:ln w="698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794077" y="729204"/>
            <a:ext cx="114375" cy="77550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7158" y="1095454"/>
            <a:ext cx="2844615" cy="1142574"/>
          </a:xfrm>
          <a:prstGeom prst="rect">
            <a:avLst/>
          </a:prstGeom>
        </p:spPr>
      </p:pic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248763" y="1171351"/>
            <a:ext cx="4811794" cy="8953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6300"/>
              </a:lnSpc>
              <a:buNone/>
              <a:defRPr sz="5400" b="1" baseline="0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OBRIGADO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2248763" y="7145854"/>
            <a:ext cx="4949195" cy="1089835"/>
            <a:chOff x="1786771" y="6857118"/>
            <a:chExt cx="4760989" cy="1048391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786771" y="6865413"/>
              <a:ext cx="1507385" cy="523073"/>
              <a:chOff x="1786771" y="6761198"/>
              <a:chExt cx="1507385" cy="523073"/>
            </a:xfrm>
          </p:grpSpPr>
          <p:pic>
            <p:nvPicPr>
              <p:cNvPr id="31" name="Picture 30" descr="icone_face.png"/>
              <p:cNvPicPr>
                <a:picLocks noChangeAspect="1"/>
              </p:cNvPicPr>
              <p:nvPr userDrawn="1"/>
            </p:nvPicPr>
            <p:blipFill>
              <a:blip r:embed="rId4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2" name="TextBox 31"/>
              <p:cNvSpPr txBox="1"/>
              <p:nvPr userDrawn="1"/>
            </p:nvSpPr>
            <p:spPr>
              <a:xfrm>
                <a:off x="2097368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 fontScale="925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totvs.com</a:t>
                </a:r>
              </a:p>
            </p:txBody>
          </p:sp>
        </p:grpSp>
        <p:grpSp>
          <p:nvGrpSpPr>
            <p:cNvPr id="19" name="Group 18"/>
            <p:cNvGrpSpPr/>
            <p:nvPr userDrawn="1"/>
          </p:nvGrpSpPr>
          <p:grpSpPr>
            <a:xfrm>
              <a:off x="1794077" y="7382436"/>
              <a:ext cx="1507385" cy="523073"/>
              <a:chOff x="3443257" y="6761198"/>
              <a:chExt cx="1507385" cy="523073"/>
            </a:xfrm>
          </p:grpSpPr>
          <p:pic>
            <p:nvPicPr>
              <p:cNvPr id="29" name="Picture 28"/>
              <p:cNvPicPr>
                <a:picLocks noChangeAspect="1"/>
              </p:cNvPicPr>
              <p:nvPr userDrawn="1"/>
            </p:nvPicPr>
            <p:blipFill>
              <a:blip r:embed="rId6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3257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 userDrawn="1"/>
            </p:nvSpPr>
            <p:spPr>
              <a:xfrm>
                <a:off x="3753854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@totvs</a:t>
                </a:r>
              </a:p>
            </p:txBody>
          </p:sp>
        </p:grpSp>
        <p:grpSp>
          <p:nvGrpSpPr>
            <p:cNvPr id="21" name="Group 20"/>
            <p:cNvGrpSpPr/>
            <p:nvPr userDrawn="1"/>
          </p:nvGrpSpPr>
          <p:grpSpPr>
            <a:xfrm>
              <a:off x="3816320" y="6857118"/>
              <a:ext cx="2731440" cy="523073"/>
              <a:chOff x="1786771" y="7777125"/>
              <a:chExt cx="2731440" cy="523073"/>
            </a:xfrm>
          </p:grpSpPr>
          <p:pic>
            <p:nvPicPr>
              <p:cNvPr id="25" name="Picture 24"/>
              <p:cNvPicPr>
                <a:picLocks noChangeAspect="1"/>
              </p:cNvPicPr>
              <p:nvPr userDrawn="1"/>
            </p:nvPicPr>
            <p:blipFill>
              <a:blip r:embed="rId8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7878104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 userDrawn="1"/>
            </p:nvSpPr>
            <p:spPr>
              <a:xfrm>
                <a:off x="2102802" y="7777125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company/totvs</a:t>
                </a:r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3835201" y="7374141"/>
              <a:ext cx="2712559" cy="523073"/>
              <a:chOff x="1805652" y="8294148"/>
              <a:chExt cx="2712559" cy="523073"/>
            </a:xfrm>
          </p:grpSpPr>
          <p:pic>
            <p:nvPicPr>
              <p:cNvPr id="23" name="Picture 22"/>
              <p:cNvPicPr>
                <a:picLocks noChangeAspect="1"/>
              </p:cNvPicPr>
              <p:nvPr userDrawn="1"/>
            </p:nvPicPr>
            <p:blipFill rotWithShape="1">
              <a:blip r:embed="rId10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82" t="17082" r="17082" b="17082"/>
              <a:stretch/>
            </p:blipFill>
            <p:spPr>
              <a:xfrm>
                <a:off x="1805652" y="8395127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 userDrawn="1"/>
            </p:nvSpPr>
            <p:spPr>
              <a:xfrm>
                <a:off x="2102802" y="8294148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fluig.com</a:t>
                </a:r>
              </a:p>
            </p:txBody>
          </p:sp>
        </p:grpSp>
      </p:grpSp>
      <p:pic>
        <p:nvPicPr>
          <p:cNvPr id="36" name="Picture 7"/>
          <p:cNvPicPr>
            <a:picLocks noChangeAspect="1"/>
          </p:cNvPicPr>
          <p:nvPr userDrawn="1"/>
        </p:nvPicPr>
        <p:blipFill>
          <a:blip r:embed="rId12"/>
          <a:srcRect/>
          <a:stretch>
            <a:fillRect/>
          </a:stretch>
        </p:blipFill>
        <p:spPr bwMode="auto">
          <a:xfrm>
            <a:off x="2248763" y="2365884"/>
            <a:ext cx="1059690" cy="105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501468" y="2648330"/>
            <a:ext cx="6287991" cy="44052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NOME E ÚLTIMO SOBRENOME</a:t>
            </a:r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501468" y="322345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501468" y="3842021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Contato telefônico</a:t>
            </a:r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501468" y="446058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e-mail@totvs.com</a:t>
            </a: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34" name="Snip Diagonal Corner Rectangle 33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" name="Snip Diagonal Corner Rectangle 34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  <p:sp>
        <p:nvSpPr>
          <p:cNvPr id="49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0538887" y="529056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0538888" y="7191603"/>
            <a:ext cx="1442442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#SOMOS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1806518" y="7191603"/>
            <a:ext cx="3939988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TOTVERS</a:t>
            </a:r>
          </a:p>
        </p:txBody>
      </p:sp>
      <p:sp>
        <p:nvSpPr>
          <p:cNvPr id="52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0538887" y="573138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O sucesso do cliente é o nosso sucesso</a:t>
            </a:r>
          </a:p>
        </p:txBody>
      </p:sp>
      <p:sp>
        <p:nvSpPr>
          <p:cNvPr id="53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10538887" y="617220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Valorizamos gente boa que é boa gente</a:t>
            </a:r>
          </a:p>
        </p:txBody>
      </p:sp>
      <p:sp>
        <p:nvSpPr>
          <p:cNvPr id="41" name="TextBox 40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8422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up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50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35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2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_intern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794077" y="729204"/>
            <a:ext cx="8560158" cy="570794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10172211" y="6436593"/>
            <a:ext cx="356835" cy="0"/>
          </a:xfrm>
          <a:prstGeom prst="line">
            <a:avLst/>
          </a:prstGeom>
          <a:ln w="698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794077" y="729204"/>
            <a:ext cx="114375" cy="77550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7158" y="1095454"/>
            <a:ext cx="2844615" cy="1142574"/>
          </a:xfrm>
          <a:prstGeom prst="rect">
            <a:avLst/>
          </a:prstGeom>
        </p:spPr>
      </p:pic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248763" y="1171351"/>
            <a:ext cx="4811794" cy="8953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6300"/>
              </a:lnSpc>
              <a:buNone/>
              <a:defRPr sz="5400" b="1" baseline="0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OBRIGADO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2248763" y="7145854"/>
            <a:ext cx="4949195" cy="1089835"/>
            <a:chOff x="1786771" y="6857118"/>
            <a:chExt cx="4760989" cy="1048391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786771" y="6865413"/>
              <a:ext cx="1507385" cy="523073"/>
              <a:chOff x="1786771" y="6761198"/>
              <a:chExt cx="1507385" cy="523073"/>
            </a:xfrm>
          </p:grpSpPr>
          <p:pic>
            <p:nvPicPr>
              <p:cNvPr id="31" name="Picture 30" descr="icone_face.png"/>
              <p:cNvPicPr>
                <a:picLocks noChangeAspect="1"/>
              </p:cNvPicPr>
              <p:nvPr userDrawn="1"/>
            </p:nvPicPr>
            <p:blipFill>
              <a:blip r:embed="rId4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2" name="TextBox 31"/>
              <p:cNvSpPr txBox="1"/>
              <p:nvPr userDrawn="1"/>
            </p:nvSpPr>
            <p:spPr>
              <a:xfrm>
                <a:off x="2097368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 fontScale="925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totvs.com</a:t>
                </a:r>
              </a:p>
            </p:txBody>
          </p:sp>
        </p:grpSp>
        <p:grpSp>
          <p:nvGrpSpPr>
            <p:cNvPr id="19" name="Group 18"/>
            <p:cNvGrpSpPr/>
            <p:nvPr userDrawn="1"/>
          </p:nvGrpSpPr>
          <p:grpSpPr>
            <a:xfrm>
              <a:off x="1794077" y="7382436"/>
              <a:ext cx="1507385" cy="523073"/>
              <a:chOff x="3443257" y="6761198"/>
              <a:chExt cx="1507385" cy="523073"/>
            </a:xfrm>
          </p:grpSpPr>
          <p:pic>
            <p:nvPicPr>
              <p:cNvPr id="29" name="Picture 28"/>
              <p:cNvPicPr>
                <a:picLocks noChangeAspect="1"/>
              </p:cNvPicPr>
              <p:nvPr userDrawn="1"/>
            </p:nvPicPr>
            <p:blipFill>
              <a:blip r:embed="rId6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3257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 userDrawn="1"/>
            </p:nvSpPr>
            <p:spPr>
              <a:xfrm>
                <a:off x="3753854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@totvs</a:t>
                </a:r>
              </a:p>
            </p:txBody>
          </p:sp>
        </p:grpSp>
        <p:grpSp>
          <p:nvGrpSpPr>
            <p:cNvPr id="21" name="Group 20"/>
            <p:cNvGrpSpPr/>
            <p:nvPr userDrawn="1"/>
          </p:nvGrpSpPr>
          <p:grpSpPr>
            <a:xfrm>
              <a:off x="3816320" y="6857118"/>
              <a:ext cx="2731440" cy="523073"/>
              <a:chOff x="1786771" y="7777125"/>
              <a:chExt cx="2731440" cy="523073"/>
            </a:xfrm>
          </p:grpSpPr>
          <p:pic>
            <p:nvPicPr>
              <p:cNvPr id="25" name="Picture 24"/>
              <p:cNvPicPr>
                <a:picLocks noChangeAspect="1"/>
              </p:cNvPicPr>
              <p:nvPr userDrawn="1"/>
            </p:nvPicPr>
            <p:blipFill>
              <a:blip r:embed="rId8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7878104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 userDrawn="1"/>
            </p:nvSpPr>
            <p:spPr>
              <a:xfrm>
                <a:off x="2102802" y="7777125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company/totvs</a:t>
                </a:r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3835201" y="7374141"/>
              <a:ext cx="2712559" cy="523073"/>
              <a:chOff x="1805652" y="8294148"/>
              <a:chExt cx="2712559" cy="523073"/>
            </a:xfrm>
          </p:grpSpPr>
          <p:pic>
            <p:nvPicPr>
              <p:cNvPr id="23" name="Picture 22"/>
              <p:cNvPicPr>
                <a:picLocks noChangeAspect="1"/>
              </p:cNvPicPr>
              <p:nvPr userDrawn="1"/>
            </p:nvPicPr>
            <p:blipFill rotWithShape="1">
              <a:blip r:embed="rId10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82" t="17082" r="17082" b="17082"/>
              <a:stretch/>
            </p:blipFill>
            <p:spPr>
              <a:xfrm>
                <a:off x="1805652" y="8395127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 userDrawn="1"/>
            </p:nvSpPr>
            <p:spPr>
              <a:xfrm>
                <a:off x="2102802" y="8294148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fluig.com</a:t>
                </a:r>
              </a:p>
            </p:txBody>
          </p:sp>
        </p:grpSp>
      </p:grpSp>
      <p:pic>
        <p:nvPicPr>
          <p:cNvPr id="36" name="Picture 7"/>
          <p:cNvPicPr>
            <a:picLocks noChangeAspect="1"/>
          </p:cNvPicPr>
          <p:nvPr userDrawn="1"/>
        </p:nvPicPr>
        <p:blipFill>
          <a:blip r:embed="rId12"/>
          <a:srcRect/>
          <a:stretch>
            <a:fillRect/>
          </a:stretch>
        </p:blipFill>
        <p:spPr bwMode="auto">
          <a:xfrm>
            <a:off x="2248763" y="2365884"/>
            <a:ext cx="1059690" cy="105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501468" y="2648330"/>
            <a:ext cx="6287991" cy="44052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NOME E ÚLTIMO SOBRENOME</a:t>
            </a:r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501468" y="322345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501468" y="3842021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Contato telefônico</a:t>
            </a:r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501468" y="446058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e-mail@totvs.com</a:t>
            </a: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34" name="Snip Diagonal Corner Rectangle 33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" name="Snip Diagonal Corner Rectangle 34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  <p:sp>
        <p:nvSpPr>
          <p:cNvPr id="49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0538887" y="529056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0538888" y="7191603"/>
            <a:ext cx="1442442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#SOMOS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1806518" y="7191603"/>
            <a:ext cx="3939988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TOTVERS</a:t>
            </a:r>
          </a:p>
        </p:txBody>
      </p:sp>
      <p:sp>
        <p:nvSpPr>
          <p:cNvPr id="52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0538887" y="573138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O sucesso do cliente é o nosso sucesso</a:t>
            </a:r>
          </a:p>
        </p:txBody>
      </p:sp>
      <p:sp>
        <p:nvSpPr>
          <p:cNvPr id="53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10538887" y="617220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Valorizamos gente boa que é boa gente</a:t>
            </a:r>
          </a:p>
        </p:txBody>
      </p:sp>
      <p:sp>
        <p:nvSpPr>
          <p:cNvPr id="41" name="TextBox 40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3443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up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50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35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2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údo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787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_restri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144" y="5448770"/>
            <a:ext cx="16251938" cy="7736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5450" b="0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O TÍTULO DA APRESENTAÇÃO AQUI</a:t>
            </a:r>
            <a:endParaRPr lang="pt-BR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-1144" y="6675404"/>
            <a:ext cx="16251938" cy="5171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200" b="0" baseline="0">
                <a:solidFill>
                  <a:srgbClr val="2E5B72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Insira aqui o subtítulo da apresentação (se houver)</a:t>
            </a:r>
            <a:endParaRPr lang="pt-BR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15422137" y="8509605"/>
            <a:ext cx="827513" cy="0"/>
          </a:xfrm>
          <a:prstGeom prst="line">
            <a:avLst/>
          </a:prstGeom>
          <a:ln>
            <a:solidFill>
              <a:schemeClr val="accent6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10537906" y="2320678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H="1">
            <a:off x="5319132" y="4562497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1644994" y="8254906"/>
            <a:ext cx="3155795" cy="41549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="0" baseline="0">
                <a:solidFill>
                  <a:schemeClr val="accent3">
                    <a:alpha val="75000"/>
                  </a:scheme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Mês</a:t>
            </a:r>
            <a:endParaRPr lang="pt-BR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717" y="2859211"/>
            <a:ext cx="2970166" cy="1191466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4610393" y="8254906"/>
            <a:ext cx="880946" cy="41926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aseline="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4572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2pPr>
            <a:lvl3pPr marL="9144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3pPr>
            <a:lvl4pPr marL="13716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4pPr>
            <a:lvl5pPr marL="18288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pt-BR"/>
              <a:t>• 2017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6322779" y="8329958"/>
            <a:ext cx="360180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00" dirty="0">
                <a:solidFill>
                  <a:srgbClr val="4A5C61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t>TOTVS – Todos os direitos reservados</a:t>
            </a: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14040091" y="625438"/>
            <a:ext cx="2209559" cy="538407"/>
            <a:chOff x="13828485" y="8377518"/>
            <a:chExt cx="2421165" cy="538407"/>
          </a:xfrm>
        </p:grpSpPr>
        <p:sp>
          <p:nvSpPr>
            <p:cNvPr id="24" name="Snip Diagonal Corner Rectangle 23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5" name="Snip Diagonal Corner Rectangle 24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  <p:sp>
        <p:nvSpPr>
          <p:cNvPr id="19" name="TextBox 18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3958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5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5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42" presetClass="entr" presetSubtype="0" fill="hold" nodeType="withEffect" nodePh="1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_confidenci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144" y="5448770"/>
            <a:ext cx="16251938" cy="7736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5450" b="0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O TÍTULO DA APRESENTAÇÃO AQUI</a:t>
            </a:r>
            <a:endParaRPr lang="pt-BR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-1144" y="6675404"/>
            <a:ext cx="16251938" cy="5171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200" b="0" baseline="0">
                <a:solidFill>
                  <a:srgbClr val="2E5B72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Insira aqui o subtítulo da apresentação (se houver)</a:t>
            </a:r>
            <a:endParaRPr lang="pt-BR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15422137" y="8509605"/>
            <a:ext cx="827513" cy="0"/>
          </a:xfrm>
          <a:prstGeom prst="line">
            <a:avLst/>
          </a:prstGeom>
          <a:ln>
            <a:solidFill>
              <a:schemeClr val="accent6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10537906" y="2320678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H="1">
            <a:off x="5319132" y="4562497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1644994" y="8254906"/>
            <a:ext cx="3155795" cy="41549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="0" baseline="0">
                <a:solidFill>
                  <a:schemeClr val="accent3">
                    <a:alpha val="75000"/>
                  </a:scheme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Mês</a:t>
            </a:r>
            <a:endParaRPr lang="pt-BR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717" y="2859211"/>
            <a:ext cx="2970166" cy="1191466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4610393" y="8254906"/>
            <a:ext cx="880946" cy="41926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aseline="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4572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2pPr>
            <a:lvl3pPr marL="9144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3pPr>
            <a:lvl4pPr marL="13716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4pPr>
            <a:lvl5pPr marL="18288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pt-BR"/>
              <a:t>• 2017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6322779" y="8329958"/>
            <a:ext cx="360180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00" dirty="0">
                <a:solidFill>
                  <a:srgbClr val="4A5C61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t>TOTVS – Todos os direitos reservados</a:t>
            </a: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3581589" y="625438"/>
            <a:ext cx="2668061" cy="538407"/>
            <a:chOff x="13581589" y="625438"/>
            <a:chExt cx="2668061" cy="538407"/>
          </a:xfrm>
        </p:grpSpPr>
        <p:sp>
          <p:nvSpPr>
            <p:cNvPr id="15" name="Snip Diagonal Corner Rectangle 14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" name="Snip Diagonal Corner Rectangle 18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  <p:sp>
        <p:nvSpPr>
          <p:cNvPr id="21" name="TextBox 20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8233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5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5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42" presetClass="entr" presetSubtype="0" fill="hold" nodeType="withEffect" nodePh="1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_intern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144" y="5448770"/>
            <a:ext cx="16251938" cy="7736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5450" b="0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O TÍTULO DA APRESENTAÇÃO AQUI</a:t>
            </a:r>
            <a:endParaRPr lang="pt-BR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-1144" y="6675404"/>
            <a:ext cx="16251938" cy="5171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200" b="0" baseline="0">
                <a:solidFill>
                  <a:srgbClr val="2E5B72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Insira aqui o subtítulo da apresentação (se houver)</a:t>
            </a:r>
            <a:endParaRPr lang="pt-BR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15422137" y="8509605"/>
            <a:ext cx="827513" cy="0"/>
          </a:xfrm>
          <a:prstGeom prst="line">
            <a:avLst/>
          </a:prstGeom>
          <a:ln>
            <a:solidFill>
              <a:schemeClr val="accent6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10537906" y="2320678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H="1">
            <a:off x="5319132" y="4562497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1644994" y="8254906"/>
            <a:ext cx="3155795" cy="41549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="0" baseline="0">
                <a:solidFill>
                  <a:schemeClr val="accent3">
                    <a:alpha val="75000"/>
                  </a:scheme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Mês</a:t>
            </a:r>
            <a:endParaRPr lang="pt-BR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717" y="2859211"/>
            <a:ext cx="2970166" cy="1191466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4610393" y="8254906"/>
            <a:ext cx="880946" cy="41926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aseline="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4572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2pPr>
            <a:lvl3pPr marL="9144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3pPr>
            <a:lvl4pPr marL="13716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4pPr>
            <a:lvl5pPr marL="18288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pt-BR"/>
              <a:t>• 2017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6322779" y="8329958"/>
            <a:ext cx="360180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00" dirty="0">
                <a:solidFill>
                  <a:srgbClr val="4A5C61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t>TOTVS – Todos os direitos reservados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4040091" y="625438"/>
            <a:ext cx="2209559" cy="538407"/>
            <a:chOff x="14040091" y="625438"/>
            <a:chExt cx="2209559" cy="538407"/>
          </a:xfrm>
        </p:grpSpPr>
        <p:sp>
          <p:nvSpPr>
            <p:cNvPr id="19" name="Snip Diagonal Corner Rectangle 18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" name="Snip Diagonal Corner Rectangle 20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  <p:sp>
        <p:nvSpPr>
          <p:cNvPr id="23" name="TextBox 22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313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5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5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42" presetClass="entr" presetSubtype="0" fill="hold" nodeType="withEffect" nodePh="1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údo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43195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5" Type="http://schemas.openxmlformats.org/officeDocument/2006/relationships/theme" Target="../theme/theme10.xml"/><Relationship Id="rId4" Type="http://schemas.openxmlformats.org/officeDocument/2006/relationships/slideLayout" Target="../slideLayouts/slideLayout41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5" Type="http://schemas.openxmlformats.org/officeDocument/2006/relationships/theme" Target="../theme/theme11.xml"/><Relationship Id="rId4" Type="http://schemas.openxmlformats.org/officeDocument/2006/relationships/slideLayout" Target="../slideLayouts/slideLayout45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8.xml"/><Relationship Id="rId7" Type="http://schemas.openxmlformats.org/officeDocument/2006/relationships/theme" Target="../theme/theme12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9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4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theme" Target="../theme/theme13.xml"/><Relationship Id="rId5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5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21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25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5" Type="http://schemas.openxmlformats.org/officeDocument/2006/relationships/theme" Target="../theme/theme7.xml"/><Relationship Id="rId4" Type="http://schemas.openxmlformats.org/officeDocument/2006/relationships/slideLayout" Target="../slideLayouts/slideLayout29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7.pn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33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5" Type="http://schemas.openxmlformats.org/officeDocument/2006/relationships/theme" Target="../theme/theme9.xml"/><Relationship Id="rId4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5425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6" r:id="rId2"/>
    <p:sldLayoutId id="2147483718" r:id="rId3"/>
    <p:sldLayoutId id="2147483720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7622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751" r:id="rId2"/>
    <p:sldLayoutId id="2147483752" r:id="rId3"/>
    <p:sldLayoutId id="2147483753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3377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754" r:id="rId2"/>
    <p:sldLayoutId id="2147483755" r:id="rId3"/>
    <p:sldLayoutId id="2147483756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101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757" r:id="rId2"/>
    <p:sldLayoutId id="2147483758" r:id="rId3"/>
    <p:sldLayoutId id="2147483759" r:id="rId4"/>
    <p:sldLayoutId id="2147483892" r:id="rId5"/>
    <p:sldLayoutId id="2147483893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7062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60" r:id="rId2"/>
    <p:sldLayoutId id="2147483761" r:id="rId3"/>
    <p:sldLayoutId id="2147483762" r:id="rId4"/>
    <p:sldLayoutId id="2147483777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4420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12" r:id="rId2"/>
    <p:sldLayoutId id="2147483724" r:id="rId3"/>
    <p:sldLayoutId id="2147483726" r:id="rId4"/>
    <p:sldLayoutId id="2147483763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1218712" rtl="0" eaLnBrk="1" latinLnBrk="0" hangingPunct="1">
        <a:lnSpc>
          <a:spcPct val="90000"/>
        </a:lnSpc>
        <a:spcBef>
          <a:spcPct val="0"/>
        </a:spcBef>
        <a:buNone/>
        <a:defRPr sz="58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678" indent="-304678" algn="l" defTabSz="1218712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2" kern="1200">
          <a:solidFill>
            <a:schemeClr val="tx1"/>
          </a:solidFill>
          <a:latin typeface="+mn-lt"/>
          <a:ea typeface="+mn-ea"/>
          <a:cs typeface="+mn-cs"/>
        </a:defRPr>
      </a:lvl1pPr>
      <a:lvl2pPr marL="914034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2pPr>
      <a:lvl3pPr marL="1523390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3pPr>
      <a:lvl4pPr marL="2132747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742103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351459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815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570171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527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56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712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068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425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781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6137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493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849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3363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728" r:id="rId2"/>
    <p:sldLayoutId id="2147483732" r:id="rId3"/>
    <p:sldLayoutId id="2147483730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2990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733" r:id="rId2"/>
    <p:sldLayoutId id="2147483734" r:id="rId3"/>
    <p:sldLayoutId id="2147483735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7572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736" r:id="rId2"/>
    <p:sldLayoutId id="2147483737" r:id="rId3"/>
    <p:sldLayoutId id="2147483738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7106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739" r:id="rId2"/>
    <p:sldLayoutId id="2147483740" r:id="rId3"/>
    <p:sldLayoutId id="2147483741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4898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42" r:id="rId2"/>
    <p:sldLayoutId id="2147483743" r:id="rId3"/>
    <p:sldLayoutId id="2147483744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469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45" r:id="rId2"/>
    <p:sldLayoutId id="2147483746" r:id="rId3"/>
    <p:sldLayoutId id="2147483747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7510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48" r:id="rId2"/>
    <p:sldLayoutId id="2147483749" r:id="rId3"/>
    <p:sldLayoutId id="2147483750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://tdn.totvs.com/pages/viewpage.action?pageId=185734471" TargetMode="External"/><Relationship Id="rId1" Type="http://schemas.openxmlformats.org/officeDocument/2006/relationships/slideLayout" Target="../slideLayouts/slideLayout3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tdn.totvs.com/pages/releaseview.action?pageId=248579940" TargetMode="External"/><Relationship Id="rId1" Type="http://schemas.openxmlformats.org/officeDocument/2006/relationships/slideLayout" Target="../slideLayouts/slideLayout3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tdn.totvs.com/display/PROT/FIS0001_Extrator_Fiscal_x_TAF" TargetMode="External"/><Relationship Id="rId2" Type="http://schemas.openxmlformats.org/officeDocument/2006/relationships/hyperlink" Target="http://tdn.totvs.com/display/PROT/ECF0003_Help_wizard_rotina_central_escrituracao_ECF" TargetMode="External"/><Relationship Id="rId1" Type="http://schemas.openxmlformats.org/officeDocument/2006/relationships/slideLayout" Target="../slideLayouts/slideLayout3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tdn.totvs.com.br/pages/viewpage.action?pageId=198935223" TargetMode="External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TAF</a:t>
            </a:r>
            <a:endParaRPr lang="pt-BR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CAPACITAÇÃO Suporte Técnico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pt-BR" dirty="0" smtClean="0"/>
              <a:t>AGOSTO</a:t>
            </a:r>
            <a:endParaRPr lang="pt-BR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pt-BR" dirty="0" smtClean="0"/>
              <a:t>2017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98777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smtClean="0"/>
              <a:t>Mecanismos de integração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9519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Mecanismos de integração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dirty="0" smtClean="0"/>
              <a:t>Banco a banco:</a:t>
            </a:r>
            <a:endParaRPr lang="pt-BR" dirty="0"/>
          </a:p>
          <a:p>
            <a:pPr algn="just"/>
            <a:r>
              <a:rPr lang="pt-BR" sz="2000" b="0" dirty="0"/>
              <a:t>Este conceito utiliza a ferramenta </a:t>
            </a:r>
            <a:r>
              <a:rPr lang="pt-BR" sz="2000" b="0" dirty="0" err="1"/>
              <a:t>TOTVS|DBAccess</a:t>
            </a:r>
            <a:r>
              <a:rPr lang="pt-BR" sz="2000" b="0" dirty="0"/>
              <a:t> / </a:t>
            </a:r>
            <a:r>
              <a:rPr lang="pt-BR" sz="2000" b="0" dirty="0" err="1"/>
              <a:t>TopConnect</a:t>
            </a:r>
            <a:r>
              <a:rPr lang="pt-BR" sz="2000" b="0" dirty="0"/>
              <a:t> para comunicação entre os diversos </a:t>
            </a:r>
            <a:r>
              <a:rPr lang="pt-BR" sz="2000" b="0" dirty="0" err="1"/>
              <a:t>databases</a:t>
            </a:r>
            <a:r>
              <a:rPr lang="pt-BR" sz="2000" b="0" dirty="0"/>
              <a:t>.</a:t>
            </a:r>
          </a:p>
          <a:p>
            <a:pPr algn="just"/>
            <a:endParaRPr lang="pt-BR" sz="2000" b="0" dirty="0"/>
          </a:p>
          <a:p>
            <a:pPr algn="just"/>
            <a:r>
              <a:rPr lang="pt-BR" sz="2000" b="0" dirty="0"/>
              <a:t>O sistema ERP deve gravar na tabela compartilhada TAFST1, que está sob seu domínio, ou seja, no mesmo </a:t>
            </a:r>
            <a:r>
              <a:rPr lang="pt-BR" sz="2000" b="0" dirty="0" err="1"/>
              <a:t>database</a:t>
            </a:r>
            <a:r>
              <a:rPr lang="pt-BR" sz="2000" b="0" dirty="0"/>
              <a:t>, os dados criados por sua rotina de extração. Após gravá-lo, o TAF, através de seus processos de monitoramento, processará os dados disponíveis e transportará para a tabela TAFST2, de controle em seu ambiente.</a:t>
            </a:r>
          </a:p>
          <a:p>
            <a:pPr algn="just"/>
            <a:endParaRPr lang="pt-BR" sz="2000" b="0" dirty="0"/>
          </a:p>
          <a:p>
            <a:pPr algn="just"/>
            <a:r>
              <a:rPr lang="pt-BR" sz="2000" b="0" dirty="0"/>
              <a:t>As tabelas compartilhadas possuem informações como Filial de processamento das informações, Tipo de Mensagem enviada ( variável de acordo com a obrigação fiscal ) e Mensagem enviada, que deve seguir a mesma definição conhecida no Layout TAF.</a:t>
            </a:r>
          </a:p>
        </p:txBody>
      </p:sp>
    </p:spTree>
    <p:extLst>
      <p:ext uri="{BB962C8B-B14F-4D97-AF65-F5344CB8AC3E}">
        <p14:creationId xmlns:p14="http://schemas.microsoft.com/office/powerpoint/2010/main" val="88517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Mecanismos de integração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dirty="0" smtClean="0"/>
              <a:t>Importação de arquivo TXT conforme Layout TAF:</a:t>
            </a:r>
            <a:endParaRPr lang="pt-BR" dirty="0"/>
          </a:p>
          <a:p>
            <a:endParaRPr lang="pt-BR" dirty="0" smtClean="0"/>
          </a:p>
          <a:p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2038" y="2384853"/>
            <a:ext cx="10355292" cy="6326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915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smtClean="0"/>
              <a:t>Jobs </a:t>
            </a:r>
            <a:r>
              <a:rPr lang="pt-BR" dirty="0" smtClean="0"/>
              <a:t>de integração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6933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Jobs de integração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dirty="0" smtClean="0"/>
              <a:t>Jobs de Integração - </a:t>
            </a:r>
            <a:r>
              <a:rPr lang="pt-BR" dirty="0" err="1" smtClean="0"/>
              <a:t>Job</a:t>
            </a:r>
            <a:r>
              <a:rPr lang="pt-BR" dirty="0" smtClean="0"/>
              <a:t> </a:t>
            </a:r>
            <a:r>
              <a:rPr lang="pt-BR" dirty="0"/>
              <a:t>0 – TAFST1 </a:t>
            </a:r>
            <a:r>
              <a:rPr lang="pt-BR" dirty="0" err="1"/>
              <a:t>to</a:t>
            </a:r>
            <a:r>
              <a:rPr lang="pt-BR" dirty="0"/>
              <a:t> </a:t>
            </a:r>
            <a:r>
              <a:rPr lang="pt-BR" dirty="0" smtClean="0"/>
              <a:t>TAFST2:</a:t>
            </a:r>
          </a:p>
          <a:p>
            <a:pPr marL="0" indent="0">
              <a:buNone/>
            </a:pPr>
            <a:endParaRPr lang="pt-BR" dirty="0"/>
          </a:p>
          <a:p>
            <a:pPr algn="just"/>
            <a:r>
              <a:rPr lang="pt-BR" sz="2400" b="0" dirty="0"/>
              <a:t>Trata-se de um processo responsável por alcançar a tabela compartilhada na base  de dados do ERP utilizando TOTVS </a:t>
            </a:r>
            <a:r>
              <a:rPr lang="pt-BR" sz="2400" b="0" dirty="0" err="1"/>
              <a:t>DBAccess</a:t>
            </a:r>
            <a:r>
              <a:rPr lang="pt-BR" sz="2400" b="0" dirty="0"/>
              <a:t>. </a:t>
            </a:r>
          </a:p>
          <a:p>
            <a:pPr algn="just"/>
            <a:endParaRPr lang="pt-BR" sz="2400" b="0" dirty="0"/>
          </a:p>
          <a:p>
            <a:pPr algn="just"/>
            <a:r>
              <a:rPr lang="pt-BR" sz="2400" b="0" dirty="0"/>
              <a:t>Processo: Busca as informações na ST1 no ERP e integra para a ST2 (TAF). Alterando o </a:t>
            </a:r>
            <a:r>
              <a:rPr lang="pt-BR" sz="2400" b="0" dirty="0" err="1"/>
              <a:t>flag</a:t>
            </a:r>
            <a:r>
              <a:rPr lang="pt-BR" sz="2400" b="0" dirty="0"/>
              <a:t> desses registros na ST1 (STATUS=2 - Integrados). </a:t>
            </a: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3074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Jobs de integração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dirty="0" smtClean="0"/>
              <a:t>Jobs de Integração - </a:t>
            </a:r>
            <a:r>
              <a:rPr lang="pt-BR" dirty="0"/>
              <a:t>JOB 2 – Integração TAFST2 </a:t>
            </a:r>
            <a:r>
              <a:rPr lang="pt-BR" dirty="0" err="1"/>
              <a:t>to</a:t>
            </a:r>
            <a:r>
              <a:rPr lang="pt-BR" dirty="0"/>
              <a:t> </a:t>
            </a:r>
            <a:r>
              <a:rPr lang="pt-BR" dirty="0" smtClean="0"/>
              <a:t>TAF:</a:t>
            </a:r>
          </a:p>
          <a:p>
            <a:pPr marL="0" indent="0">
              <a:buNone/>
            </a:pPr>
            <a:endParaRPr lang="pt-BR" dirty="0"/>
          </a:p>
          <a:p>
            <a:r>
              <a:rPr lang="pt-BR" sz="2400" b="0" dirty="0"/>
              <a:t>Trata-se de um processamento com responsável por transferir os movimentos da tabela espelho para a base oficial do TAF sem nenhuma validação de conteúdo, somente de integridade e estrutura como  </a:t>
            </a:r>
            <a:r>
              <a:rPr lang="pt-BR" sz="2400" b="0" dirty="0" err="1"/>
              <a:t>caracter</a:t>
            </a:r>
            <a:r>
              <a:rPr lang="pt-BR" sz="2400" b="0" dirty="0"/>
              <a:t>  número, </a:t>
            </a:r>
            <a:r>
              <a:rPr lang="pt-BR" sz="2400" b="0" dirty="0" err="1"/>
              <a:t>caracter</a:t>
            </a:r>
            <a:r>
              <a:rPr lang="pt-BR" sz="2400" b="0" dirty="0"/>
              <a:t>  data, etc...  </a:t>
            </a: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60493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Jobs de integração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dirty="0"/>
              <a:t>Processo de cópia</a:t>
            </a:r>
            <a:r>
              <a:rPr lang="pt-BR" dirty="0" smtClean="0"/>
              <a:t>:</a:t>
            </a:r>
          </a:p>
          <a:p>
            <a:pPr marL="0" indent="0">
              <a:buNone/>
            </a:pPr>
            <a:endParaRPr lang="pt-BR" dirty="0"/>
          </a:p>
          <a:p>
            <a:r>
              <a:rPr lang="pt-BR" sz="2400" b="0" dirty="0"/>
              <a:t>Realiza a integração da TAFST2 para as tabelas internas do TAF. Integra as informações mesmo com inconsistências alimentando o </a:t>
            </a:r>
            <a:r>
              <a:rPr lang="pt-BR" sz="2400" b="0" dirty="0" err="1"/>
              <a:t>flag</a:t>
            </a:r>
            <a:r>
              <a:rPr lang="pt-BR" sz="2400" b="0" dirty="0"/>
              <a:t> nas tabelas de registros. </a:t>
            </a:r>
            <a:endParaRPr lang="pt-BR" sz="2400" b="0" dirty="0" smtClean="0"/>
          </a:p>
          <a:p>
            <a:endParaRPr lang="pt-BR" sz="2400" b="0" dirty="0"/>
          </a:p>
          <a:p>
            <a:r>
              <a:rPr lang="pt-BR" sz="2400" b="0" dirty="0"/>
              <a:t>Depois da base oficial do TAF gravada, é alterado o status dos registros da tabela espelho para “3” - UPDATE informando que o TAF já processou os registros.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2398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smtClean="0"/>
              <a:t>Layout TAF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08693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Layout TAF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pPr marL="0" indent="0" algn="ctr">
              <a:buNone/>
            </a:pPr>
            <a:endParaRPr lang="pt-BR" b="0" dirty="0" smtClean="0">
              <a:hlinkClick r:id="rId2"/>
            </a:endParaRPr>
          </a:p>
          <a:p>
            <a:pPr marL="0" indent="0" algn="ctr">
              <a:buNone/>
            </a:pPr>
            <a:r>
              <a:rPr lang="pt-BR" b="0" dirty="0" smtClean="0">
                <a:hlinkClick r:id="rId2"/>
              </a:rPr>
              <a:t>http</a:t>
            </a:r>
            <a:r>
              <a:rPr lang="pt-BR" b="0" dirty="0">
                <a:hlinkClick r:id="rId2"/>
              </a:rPr>
              <a:t>://</a:t>
            </a:r>
            <a:r>
              <a:rPr lang="pt-BR" b="0" dirty="0" smtClean="0">
                <a:hlinkClick r:id="rId2"/>
              </a:rPr>
              <a:t>tdn.totvs.com/pages/viewpage.action?pageId=185734471</a:t>
            </a:r>
            <a:endParaRPr lang="pt-BR" b="0" dirty="0" smtClean="0"/>
          </a:p>
          <a:p>
            <a:endParaRPr lang="pt-BR" dirty="0"/>
          </a:p>
        </p:txBody>
      </p:sp>
      <p:pic>
        <p:nvPicPr>
          <p:cNvPr id="5" name="Espaço Reservado para Conteúdo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7596" y="2434281"/>
            <a:ext cx="10412155" cy="3929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935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smtClean="0"/>
              <a:t>Principais cadastros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72465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/>
              <a:t>HOJE VAMOS FALAR SOBRE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 lang="pt-BR" sz="3200" dirty="0" smtClean="0"/>
              <a:t>TAF</a:t>
            </a:r>
          </a:p>
          <a:p>
            <a:pPr lvl="1"/>
            <a:r>
              <a:rPr lang="pt-BR" dirty="0" smtClean="0"/>
              <a:t>Conceitos</a:t>
            </a:r>
            <a:endParaRPr lang="pt-BR" dirty="0"/>
          </a:p>
          <a:p>
            <a:pPr lvl="1"/>
            <a:r>
              <a:rPr lang="pt-BR" dirty="0" smtClean="0"/>
              <a:t>Compatibilizadores para implantação/atualização</a:t>
            </a:r>
            <a:endParaRPr lang="pt-BR" dirty="0"/>
          </a:p>
          <a:p>
            <a:pPr lvl="1"/>
            <a:r>
              <a:rPr lang="pt-BR" dirty="0" smtClean="0"/>
              <a:t>Tabelas de integração</a:t>
            </a:r>
            <a:endParaRPr lang="pt-BR" dirty="0"/>
          </a:p>
          <a:p>
            <a:pPr lvl="1"/>
            <a:r>
              <a:rPr lang="pt-BR" dirty="0" smtClean="0"/>
              <a:t>Mecanismos de integração</a:t>
            </a:r>
            <a:endParaRPr lang="pt-BR" dirty="0"/>
          </a:p>
          <a:p>
            <a:pPr lvl="1"/>
            <a:r>
              <a:rPr lang="pt-BR" dirty="0" smtClean="0"/>
              <a:t>Jobs de integração</a:t>
            </a:r>
            <a:endParaRPr lang="pt-BR" dirty="0"/>
          </a:p>
          <a:p>
            <a:pPr lvl="1"/>
            <a:r>
              <a:rPr lang="pt-BR" dirty="0" smtClean="0"/>
              <a:t>Layout TAF</a:t>
            </a:r>
            <a:endParaRPr lang="pt-BR" dirty="0"/>
          </a:p>
          <a:p>
            <a:pPr lvl="1"/>
            <a:r>
              <a:rPr lang="pt-BR" dirty="0" smtClean="0"/>
              <a:t>Principais cadastros</a:t>
            </a:r>
            <a:endParaRPr lang="pt-BR" dirty="0"/>
          </a:p>
          <a:p>
            <a:pPr lvl="1"/>
            <a:r>
              <a:rPr lang="pt-BR" dirty="0" smtClean="0"/>
              <a:t>Principais parâmetros</a:t>
            </a:r>
            <a:endParaRPr lang="pt-BR" dirty="0"/>
          </a:p>
          <a:p>
            <a:pPr lvl="1"/>
            <a:r>
              <a:rPr lang="pt-BR" dirty="0" smtClean="0"/>
              <a:t>Wizard de Configuração</a:t>
            </a:r>
            <a:endParaRPr lang="pt-BR" dirty="0"/>
          </a:p>
          <a:p>
            <a:pPr lvl="1"/>
            <a:r>
              <a:rPr lang="pt-BR" dirty="0" smtClean="0"/>
              <a:t>Extratores</a:t>
            </a:r>
            <a:endParaRPr lang="pt-BR" dirty="0"/>
          </a:p>
          <a:p>
            <a:pPr lvl="1"/>
            <a:r>
              <a:rPr lang="pt-BR" dirty="0" smtClean="0"/>
              <a:t>Processamento para população das tabelas do TAF</a:t>
            </a:r>
            <a:endParaRPr lang="pt-BR" dirty="0"/>
          </a:p>
          <a:p>
            <a:pPr lvl="1"/>
            <a:r>
              <a:rPr lang="pt-BR" dirty="0" smtClean="0"/>
              <a:t>Gerenciador de integração e exemplos de erro</a:t>
            </a:r>
            <a:endParaRPr lang="pt-BR" dirty="0"/>
          </a:p>
          <a:p>
            <a:pPr lvl="1"/>
            <a:r>
              <a:rPr lang="pt-BR" dirty="0" smtClean="0"/>
              <a:t>Geração dos arquivos</a:t>
            </a:r>
            <a:endParaRPr lang="pt-BR" dirty="0"/>
          </a:p>
          <a:p>
            <a:pPr lvl="1"/>
            <a:endParaRPr lang="pt-BR" dirty="0" smtClean="0"/>
          </a:p>
          <a:p>
            <a:pPr lvl="1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84095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Principais cadastros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dirty="0" smtClean="0"/>
              <a:t>Cadastro de Complemento de Empresa:</a:t>
            </a:r>
          </a:p>
          <a:p>
            <a:endParaRPr lang="pt-BR" dirty="0"/>
          </a:p>
          <a:p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2623" y="2793999"/>
            <a:ext cx="11390000" cy="4681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960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Principais cadastros</a:t>
            </a:r>
            <a:endParaRPr lang="pt-BR" dirty="0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sz="quarter" idx="11"/>
          </p:nvPr>
        </p:nvPicPr>
        <p:blipFill>
          <a:blip r:embed="rId2"/>
          <a:stretch>
            <a:fillRect/>
          </a:stretch>
        </p:blipFill>
        <p:spPr>
          <a:xfrm>
            <a:off x="1891506" y="1992312"/>
            <a:ext cx="10591800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791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smtClean="0"/>
              <a:t>Principais parâmetros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26705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Principais parâmetros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sz="2400" b="0" dirty="0"/>
              <a:t>MV_TAFTALI = "Deve se informado no nome do TOPALIAS do seu ambiente dentro do appserver.ini"</a:t>
            </a:r>
          </a:p>
          <a:p>
            <a:r>
              <a:rPr lang="pt-BR" sz="2400" b="0" dirty="0"/>
              <a:t>MV_TAFTDB = "Deve ser informado nome do banco do seu ambiente Exemplo MSSQL ou MSSQL7 informado no seu TOPBASE dentro do appserver.ini"</a:t>
            </a:r>
          </a:p>
          <a:p>
            <a:r>
              <a:rPr lang="pt-BR" sz="2400" b="0" dirty="0"/>
              <a:t>MV_TAFPORT = "Indica o número da porta do serviço do </a:t>
            </a:r>
            <a:r>
              <a:rPr lang="pt-BR" sz="2400" b="0" dirty="0" err="1"/>
              <a:t>TopConnect</a:t>
            </a:r>
            <a:r>
              <a:rPr lang="pt-BR" sz="2400" b="0" dirty="0"/>
              <a:t> onde está realizada a configuração da tabela TAFST1 do TAF"</a:t>
            </a:r>
          </a:p>
          <a:p>
            <a:r>
              <a:rPr lang="pt-BR" sz="2400" b="0" dirty="0"/>
              <a:t>MV_TAFWIZ = .T.</a:t>
            </a:r>
          </a:p>
          <a:p>
            <a:r>
              <a:rPr lang="pt-BR" sz="2400" b="0" dirty="0"/>
              <a:t>MV_TAFINT = .T.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58964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smtClean="0"/>
              <a:t>Wizard de Configuração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01858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Wizard de Configuração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dirty="0" smtClean="0"/>
              <a:t>Parâmetro MV_VAUTCON</a:t>
            </a:r>
          </a:p>
          <a:p>
            <a:endParaRPr lang="pt-BR" dirty="0"/>
          </a:p>
          <a:p>
            <a:pPr marL="0" indent="0">
              <a:buNone/>
            </a:pPr>
            <a:r>
              <a:rPr lang="pt-BR" b="0" dirty="0">
                <a:hlinkClick r:id="rId2"/>
              </a:rPr>
              <a:t>http://</a:t>
            </a:r>
            <a:r>
              <a:rPr lang="pt-BR" b="0" dirty="0" smtClean="0">
                <a:hlinkClick r:id="rId2"/>
              </a:rPr>
              <a:t>tdn.totvs.com/pages/releaseview.action?pageId=248579940</a:t>
            </a:r>
            <a:endParaRPr lang="pt-BR" b="0" dirty="0" smtClean="0"/>
          </a:p>
          <a:p>
            <a:pPr marL="0" indent="0">
              <a:buNone/>
            </a:pPr>
            <a:endParaRPr lang="pt-BR" b="0" dirty="0"/>
          </a:p>
        </p:txBody>
      </p:sp>
    </p:spTree>
    <p:extLst>
      <p:ext uri="{BB962C8B-B14F-4D97-AF65-F5344CB8AC3E}">
        <p14:creationId xmlns:p14="http://schemas.microsoft.com/office/powerpoint/2010/main" val="2481749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smtClean="0"/>
              <a:t>Extratores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27441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Extratores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dirty="0"/>
              <a:t>CTBS001 – </a:t>
            </a:r>
            <a:r>
              <a:rPr lang="pt-BR" dirty="0" smtClean="0"/>
              <a:t>Escrituração Contábil</a:t>
            </a:r>
            <a:endParaRPr lang="pt-BR" dirty="0"/>
          </a:p>
          <a:p>
            <a:pPr marL="0" indent="0">
              <a:buNone/>
            </a:pPr>
            <a:r>
              <a:rPr lang="pt-BR" b="0" dirty="0">
                <a:hlinkClick r:id="rId2"/>
              </a:rPr>
              <a:t>http://</a:t>
            </a:r>
            <a:r>
              <a:rPr lang="pt-BR" b="0" dirty="0" smtClean="0">
                <a:hlinkClick r:id="rId2"/>
              </a:rPr>
              <a:t>tdn.totvs.com/display/PROT/ECF0003_Help_wizard_rotina_central_escrituracao_ECF</a:t>
            </a:r>
            <a:endParaRPr lang="pt-BR" b="0" dirty="0" smtClean="0"/>
          </a:p>
          <a:p>
            <a:pPr marL="0" indent="0">
              <a:buNone/>
            </a:pPr>
            <a:endParaRPr lang="pt-BR" dirty="0"/>
          </a:p>
          <a:p>
            <a:endParaRPr lang="pt-BR" dirty="0"/>
          </a:p>
          <a:p>
            <a:r>
              <a:rPr lang="pt-BR" dirty="0"/>
              <a:t>EXTFISXTAF – </a:t>
            </a:r>
            <a:r>
              <a:rPr lang="pt-BR" dirty="0" smtClean="0"/>
              <a:t>Extrator Fiscal</a:t>
            </a:r>
            <a:endParaRPr lang="pt-BR" dirty="0"/>
          </a:p>
          <a:p>
            <a:pPr marL="0" indent="0">
              <a:buNone/>
            </a:pPr>
            <a:r>
              <a:rPr lang="pt-BR" b="0" dirty="0">
                <a:hlinkClick r:id="rId3"/>
              </a:rPr>
              <a:t>http://</a:t>
            </a:r>
            <a:r>
              <a:rPr lang="pt-BR" b="0" dirty="0" smtClean="0">
                <a:hlinkClick r:id="rId3"/>
              </a:rPr>
              <a:t>tdn.totvs.com/display/PROT/FIS0001_Extrator_Fiscal_x_TAF</a:t>
            </a:r>
            <a:endParaRPr lang="pt-BR" b="0" dirty="0" smtClean="0"/>
          </a:p>
          <a:p>
            <a:pPr marL="0" indent="0">
              <a:buNone/>
            </a:pPr>
            <a:endParaRPr lang="pt-BR" b="0" dirty="0"/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55078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smtClean="0"/>
              <a:t>Processamento para população das tabelas do TAF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54499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Processamento para população das tabelas do TAF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dirty="0" smtClean="0"/>
              <a:t>TAFAINTEG – Processamentos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2623" y="2833687"/>
            <a:ext cx="11389939" cy="4521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65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dirty="0" err="1" smtClean="0"/>
              <a:t>Conceitos</a:t>
            </a:r>
            <a:endParaRPr lang="en-US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63384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smtClean="0"/>
              <a:t>Gerenciador de integração e exemplos de erro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07821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Gerenciador de integração e exemplos de erro</a:t>
            </a:r>
            <a:endParaRPr lang="pt-BR" dirty="0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sz="quarter" idx="11"/>
          </p:nvPr>
        </p:nvPicPr>
        <p:blipFill>
          <a:blip r:embed="rId2"/>
          <a:stretch>
            <a:fillRect/>
          </a:stretch>
        </p:blipFill>
        <p:spPr>
          <a:xfrm>
            <a:off x="1492250" y="2260912"/>
            <a:ext cx="11390313" cy="479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74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Gerenciador de integração e exemplos de erro</a:t>
            </a:r>
            <a:endParaRPr lang="pt-BR" dirty="0"/>
          </a:p>
        </p:txBody>
      </p:sp>
      <p:pic>
        <p:nvPicPr>
          <p:cNvPr id="6" name="Espaço Reservado para Conteúdo 5"/>
          <p:cNvPicPr>
            <a:picLocks noGrp="1" noChangeAspect="1"/>
          </p:cNvPicPr>
          <p:nvPr>
            <p:ph sz="quarter" idx="11"/>
          </p:nvPr>
        </p:nvPicPr>
        <p:blipFill>
          <a:blip r:embed="rId2"/>
          <a:stretch>
            <a:fillRect/>
          </a:stretch>
        </p:blipFill>
        <p:spPr>
          <a:xfrm>
            <a:off x="1492250" y="1778408"/>
            <a:ext cx="11390313" cy="5761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219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/>
              <a:t>Gerenciador de integração e exemplos de erro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dirty="0" smtClean="0"/>
              <a:t>Exemplo de erro:</a:t>
            </a:r>
          </a:p>
          <a:p>
            <a:pPr marL="0" indent="0">
              <a:buNone/>
            </a:pPr>
            <a:endParaRPr lang="pt-BR" dirty="0"/>
          </a:p>
          <a:p>
            <a:pPr marL="0" indent="0" algn="just">
              <a:buNone/>
            </a:pPr>
            <a:r>
              <a:rPr lang="pt-BR" sz="2400" dirty="0"/>
              <a:t>Erro 1 - Linha: 2 - Coluna: 3</a:t>
            </a:r>
          </a:p>
          <a:p>
            <a:pPr marL="0" indent="0" algn="just">
              <a:buNone/>
            </a:pPr>
            <a:r>
              <a:rPr lang="pt-BR" sz="2400" b="0" dirty="0"/>
              <a:t>Campo obrigatório não informado: Id. CST IPI ( C2P_CSTIPI </a:t>
            </a:r>
            <a:r>
              <a:rPr lang="pt-BR" sz="2400" b="0" dirty="0" smtClean="0"/>
              <a:t>).</a:t>
            </a:r>
          </a:p>
          <a:p>
            <a:pPr marL="0" indent="0" algn="just">
              <a:buNone/>
            </a:pPr>
            <a:endParaRPr lang="pt-BR" sz="2400" b="0" dirty="0"/>
          </a:p>
          <a:p>
            <a:pPr marL="0" indent="0" algn="just">
              <a:buNone/>
            </a:pPr>
            <a:r>
              <a:rPr lang="pt-BR" sz="2400" dirty="0"/>
              <a:t>Solução: </a:t>
            </a:r>
            <a:r>
              <a:rPr lang="pt-BR" sz="2400" b="0" dirty="0"/>
              <a:t>Abrir o fonte TAFLAYOUT e procurar o registro do layout TAF ou pelo campo do erro o qual ocorre o erro, como por exemplo, o </a:t>
            </a:r>
            <a:r>
              <a:rPr lang="pt-BR" sz="2400" dirty="0" smtClean="0"/>
              <a:t>T022AB </a:t>
            </a:r>
            <a:r>
              <a:rPr lang="pt-BR" sz="2400" b="0" dirty="0" smtClean="0"/>
              <a:t>ou</a:t>
            </a:r>
            <a:r>
              <a:rPr lang="pt-BR" sz="2400" b="0" dirty="0"/>
              <a:t> </a:t>
            </a:r>
            <a:r>
              <a:rPr lang="pt-BR" sz="2400" dirty="0"/>
              <a:t>C2P_CSTIPI</a:t>
            </a:r>
            <a:r>
              <a:rPr lang="pt-BR" sz="2400" b="0" dirty="0" smtClean="0"/>
              <a:t>, </a:t>
            </a:r>
            <a:r>
              <a:rPr lang="pt-BR" sz="2400" b="0" dirty="0"/>
              <a:t>e pelo SOURCE dentro do fonte é possível achar a coluna correspondente, ou seja, a coluna </a:t>
            </a:r>
            <a:r>
              <a:rPr lang="pt-BR" sz="2400" b="0" dirty="0" smtClean="0"/>
              <a:t>3 – CST do IPI do </a:t>
            </a:r>
            <a:r>
              <a:rPr lang="pt-BR" sz="2400" b="0" dirty="0"/>
              <a:t>registro </a:t>
            </a:r>
            <a:r>
              <a:rPr lang="pt-BR" sz="2400" dirty="0" smtClean="0"/>
              <a:t>T022AB</a:t>
            </a:r>
            <a:r>
              <a:rPr lang="pt-BR" sz="2400" b="0" dirty="0" smtClean="0"/>
              <a:t> deve </a:t>
            </a:r>
            <a:r>
              <a:rPr lang="pt-BR" sz="2400" b="0" dirty="0"/>
              <a:t>ter o seu conteúdo válido de acordo com a tabela auto contida </a:t>
            </a:r>
            <a:r>
              <a:rPr lang="pt-BR" sz="2400" b="0" dirty="0" smtClean="0"/>
              <a:t>C15 – Tabela de ST do IPI do TAF.</a:t>
            </a:r>
            <a:endParaRPr lang="pt-BR" sz="2400" b="0" dirty="0"/>
          </a:p>
          <a:p>
            <a:pPr marL="0" indent="0">
              <a:buNone/>
            </a:pPr>
            <a:endParaRPr lang="pt-BR" sz="2400" b="0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80401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smtClean="0"/>
              <a:t>Geração do arquivo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13204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Geração do arquivo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dirty="0" smtClean="0"/>
              <a:t>TAFOBRIG – Central de Obrigações</a:t>
            </a:r>
          </a:p>
          <a:p>
            <a:endParaRPr lang="pt-BR" dirty="0"/>
          </a:p>
          <a:p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0148" y="2461713"/>
            <a:ext cx="9109474" cy="5485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165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smtClean="0"/>
              <a:t>Dúvidas???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37157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Conceitos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algn="just"/>
            <a:r>
              <a:rPr lang="pt-BR" b="0" dirty="0"/>
              <a:t>É uma solução fiscal especialista com características de consolidação de dados e layouts, com objetivo de se tornar um produto único na geração das obrigações fiscais</a:t>
            </a:r>
            <a:r>
              <a:rPr lang="pt-BR" b="0" dirty="0" smtClean="0"/>
              <a:t>.</a:t>
            </a:r>
          </a:p>
          <a:p>
            <a:pPr algn="just"/>
            <a:endParaRPr lang="pt-BR" dirty="0"/>
          </a:p>
          <a:p>
            <a:pPr algn="just"/>
            <a:endParaRPr lang="pt-BR" dirty="0" smtClean="0"/>
          </a:p>
          <a:p>
            <a:pPr algn="just"/>
            <a:endParaRPr lang="pt-BR" dirty="0"/>
          </a:p>
          <a:p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6070" y="3679133"/>
            <a:ext cx="4664765" cy="4267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790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Conceitos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algn="just"/>
            <a:r>
              <a:rPr lang="pt-BR" b="0" dirty="0"/>
              <a:t>TAF pode ser utilizado como um módulo </a:t>
            </a:r>
            <a:r>
              <a:rPr lang="pt-BR" b="0" dirty="0" smtClean="0"/>
              <a:t>Protheus.</a:t>
            </a:r>
            <a:endParaRPr lang="pt-BR" b="0" dirty="0"/>
          </a:p>
          <a:p>
            <a:pPr algn="just"/>
            <a:r>
              <a:rPr lang="pt-BR" b="0" dirty="0"/>
              <a:t>Pode ser uma aplicação segregada do ERP, para outros produtos TOTVS ou qualquer ERP de </a:t>
            </a:r>
            <a:r>
              <a:rPr lang="pt-BR" b="0" dirty="0" smtClean="0"/>
              <a:t>mercado.</a:t>
            </a:r>
            <a:endParaRPr lang="pt-BR" b="0" dirty="0"/>
          </a:p>
          <a:p>
            <a:endParaRPr lang="pt-BR" dirty="0" smtClean="0"/>
          </a:p>
          <a:p>
            <a:endParaRPr lang="pt-BR" dirty="0"/>
          </a:p>
        </p:txBody>
      </p:sp>
      <p:graphicFrame>
        <p:nvGraphicFramePr>
          <p:cNvPr id="4" name="Espaço Reservado para Conteúd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8159047"/>
              </p:ext>
            </p:extLst>
          </p:nvPr>
        </p:nvGraphicFramePr>
        <p:xfrm>
          <a:off x="2706653" y="3721100"/>
          <a:ext cx="9578111" cy="40181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06934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/>
          </a:bodyPr>
          <a:lstStyle/>
          <a:p>
            <a:r>
              <a:rPr lang="pt-BR" dirty="0" smtClean="0"/>
              <a:t>Compatibilizadores para implantação/atualização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32509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Compatibilizadores para implantação/atualização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b="0" dirty="0" smtClean="0"/>
              <a:t>UPDTAF</a:t>
            </a:r>
          </a:p>
          <a:p>
            <a:r>
              <a:rPr lang="pt-BR" b="0" dirty="0" smtClean="0"/>
              <a:t>UPDDISTR</a:t>
            </a:r>
          </a:p>
          <a:p>
            <a:endParaRPr lang="pt-BR" b="0" dirty="0"/>
          </a:p>
          <a:p>
            <a:pPr marL="0" indent="0" algn="ctr">
              <a:buNone/>
            </a:pPr>
            <a:r>
              <a:rPr lang="pt-BR" b="0" dirty="0">
                <a:hlinkClick r:id="rId2"/>
              </a:rPr>
              <a:t>http://</a:t>
            </a:r>
            <a:r>
              <a:rPr lang="pt-BR" b="0" dirty="0" smtClean="0">
                <a:hlinkClick r:id="rId2"/>
              </a:rPr>
              <a:t>tdn.totvs.com.br/pages/viewpage.action?pageId=198935223</a:t>
            </a:r>
            <a:endParaRPr lang="pt-BR" b="0" dirty="0" smtClean="0"/>
          </a:p>
          <a:p>
            <a:pPr marL="0" indent="0">
              <a:buNone/>
            </a:pPr>
            <a:endParaRPr lang="pt-BR" b="0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86397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smtClean="0"/>
              <a:t>Tabelas de integração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15731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Tabelas de integração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b="0" dirty="0" smtClean="0"/>
              <a:t>TAFST1</a:t>
            </a:r>
          </a:p>
          <a:p>
            <a:r>
              <a:rPr lang="pt-BR" b="0" dirty="0" smtClean="0"/>
              <a:t>TAFST2</a:t>
            </a:r>
          </a:p>
          <a:p>
            <a:endParaRPr lang="pt-BR" dirty="0"/>
          </a:p>
          <a:p>
            <a:endParaRPr lang="pt-BR" dirty="0"/>
          </a:p>
        </p:txBody>
      </p:sp>
      <p:pic>
        <p:nvPicPr>
          <p:cNvPr id="4" name="Espaço Reservado para Conteúdo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2623" y="3286539"/>
            <a:ext cx="12355899" cy="4660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299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Slide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0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Conteúdo2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Conteúdo3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Vídeo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Encerramento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apa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bjetivos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Agenda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Separata1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Separata2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Separata3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Separata4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Conteúdo1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3984</TotalTime>
  <Words>702</Words>
  <Application>Microsoft Office PowerPoint</Application>
  <PresentationFormat>Personalizar</PresentationFormat>
  <Paragraphs>127</Paragraphs>
  <Slides>36</Slides>
  <Notes>3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13</vt:i4>
      </vt:variant>
      <vt:variant>
        <vt:lpstr>Títulos de slides</vt:lpstr>
      </vt:variant>
      <vt:variant>
        <vt:i4>36</vt:i4>
      </vt:variant>
    </vt:vector>
  </HeadingPairs>
  <TitlesOfParts>
    <vt:vector size="54" baseType="lpstr">
      <vt:lpstr>Arial</vt:lpstr>
      <vt:lpstr>Arial Narrow</vt:lpstr>
      <vt:lpstr>Calibri</vt:lpstr>
      <vt:lpstr>Courier New</vt:lpstr>
      <vt:lpstr>Wingdings</vt:lpstr>
      <vt:lpstr>Blank Slide</vt:lpstr>
      <vt:lpstr>Capa</vt:lpstr>
      <vt:lpstr>Objetivos</vt:lpstr>
      <vt:lpstr>Agenda</vt:lpstr>
      <vt:lpstr>Separata1</vt:lpstr>
      <vt:lpstr>Separata2</vt:lpstr>
      <vt:lpstr>Separata3</vt:lpstr>
      <vt:lpstr>Separata4</vt:lpstr>
      <vt:lpstr>Conteúdo1</vt:lpstr>
      <vt:lpstr>Conteúdo2</vt:lpstr>
      <vt:lpstr>Conteúdo3</vt:lpstr>
      <vt:lpstr>Vídeo</vt:lpstr>
      <vt:lpstr>Encerramento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Gustavo Gomes do Nascimento</cp:lastModifiedBy>
  <cp:revision>277</cp:revision>
  <cp:lastPrinted>2017-01-30T19:00:37Z</cp:lastPrinted>
  <dcterms:created xsi:type="dcterms:W3CDTF">2017-01-30T18:54:37Z</dcterms:created>
  <dcterms:modified xsi:type="dcterms:W3CDTF">2017-08-08T20:48:23Z</dcterms:modified>
</cp:coreProperties>
</file>