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4" r:id="rId6"/>
    <p:sldMasterId id="2147483727" r:id="rId7"/>
    <p:sldMasterId id="2147483735" r:id="rId8"/>
    <p:sldMasterId id="2147483693" r:id="rId9"/>
  </p:sldMasterIdLst>
  <p:notesMasterIdLst>
    <p:notesMasterId r:id="rId33"/>
  </p:notesMasterIdLst>
  <p:handoutMasterIdLst>
    <p:handoutMasterId r:id="rId34"/>
  </p:handoutMasterIdLst>
  <p:sldIdLst>
    <p:sldId id="352" r:id="rId10"/>
    <p:sldId id="353" r:id="rId11"/>
    <p:sldId id="369" r:id="rId12"/>
    <p:sldId id="371" r:id="rId13"/>
    <p:sldId id="354" r:id="rId14"/>
    <p:sldId id="314" r:id="rId15"/>
    <p:sldId id="360" r:id="rId16"/>
    <p:sldId id="285" r:id="rId17"/>
    <p:sldId id="363" r:id="rId18"/>
    <p:sldId id="362" r:id="rId19"/>
    <p:sldId id="364" r:id="rId20"/>
    <p:sldId id="366" r:id="rId21"/>
    <p:sldId id="358" r:id="rId22"/>
    <p:sldId id="365" r:id="rId23"/>
    <p:sldId id="367" r:id="rId24"/>
    <p:sldId id="359" r:id="rId25"/>
    <p:sldId id="370" r:id="rId26"/>
    <p:sldId id="372" r:id="rId27"/>
    <p:sldId id="373" r:id="rId28"/>
    <p:sldId id="368" r:id="rId29"/>
    <p:sldId id="361" r:id="rId30"/>
    <p:sldId id="374" r:id="rId31"/>
    <p:sldId id="288" r:id="rId32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A4C3"/>
    <a:srgbClr val="FFFFFF"/>
    <a:srgbClr val="403C38"/>
    <a:srgbClr val="ED9C2E"/>
    <a:srgbClr val="000000"/>
    <a:srgbClr val="D9D9D9"/>
    <a:srgbClr val="807870"/>
    <a:srgbClr val="0D729C"/>
    <a:srgbClr val="272054"/>
    <a:srgbClr val="0C9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6006" autoAdjust="0"/>
  </p:normalViewPr>
  <p:slideViewPr>
    <p:cSldViewPr snapToGrid="0" snapToObjects="1">
      <p:cViewPr varScale="1">
        <p:scale>
          <a:sx n="88" d="100"/>
          <a:sy n="88" d="100"/>
        </p:scale>
        <p:origin x="366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64" d="100"/>
          <a:sy n="164" d="100"/>
        </p:scale>
        <p:origin x="543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>
              <a:latin typeface="Tahom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rPr lang="pt-BR">
                <a:latin typeface="Tahoma" panose="020B0604030504040204" pitchFamily="34" charset="0"/>
              </a:rPr>
              <a:t>16/03/2021</a:t>
            </a:fld>
            <a:endParaRPr lang="pt-BR" dirty="0">
              <a:latin typeface="Tahom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>
              <a:latin typeface="Tahom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rPr>
                <a:latin typeface="Tahoma" panose="020B0604030504040204" pitchFamily="34" charset="0"/>
              </a:rPr>
              <a:t>‹nº›</a:t>
            </a:fld>
            <a:endParaRPr lang="pt-BR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71D6DF90-0EDF-9541-B214-FA055FBBEF5F}" type="datetimeFigureOut">
              <a:rPr lang="pt-BR" smtClean="0"/>
              <a:pPr/>
              <a:t>16/03/2021</a:t>
            </a:fld>
            <a:endParaRPr lang="pt-B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ahoma" panose="020B0604030504040204" pitchFamily="34" charset="0"/>
              </a:defRPr>
            </a:lvl1pPr>
          </a:lstStyle>
          <a:p>
            <a:fld id="{5B84F141-BCD2-1644-B852-0FE7DA1B8202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6" preserve="1" userDrawn="1">
  <p:cSld name="Separata 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73DBE9A-001B-214C-8A63-725153968E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C8F729D-45DD-6C4C-91D6-B8368345D437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A3D28826-FADC-6C4D-AFF1-8EE8E19476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986FBD6B-7D7A-4F4F-B0A4-E4D0B23A1D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3F9B1C9D-92F1-5144-A09D-C63F2F6F89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3540392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7" preserve="1" userDrawn="1">
  <p:cSld name="Separata 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37A6A32-CDBE-D042-9E64-4BA2D5194B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45FF291-122E-8E4B-919C-00CFD8308D67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5CAA307F-4844-0B4F-A1F9-47AFF8366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65FA604E-D032-5948-A242-E1BBC7F8BA3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F81459E5-A5E1-884A-8BF6-B0E95B51DF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114659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8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A9A5AFB-8035-E34F-81F0-E241AEAAD0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5F4783B-DE0E-CC4E-9448-D64AE8E01D41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="" xmlns:a16="http://schemas.microsoft.com/office/drawing/2014/main" id="{2ACB534E-A369-4545-AAA3-A52775EE2E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3EC80C59-9067-C245-BD5D-C36174BFFA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811138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A9E0FAB-CCB1-3D4E-88DB-565A7C84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08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685116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parata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7A9A5AFB-8035-E34F-81F0-E241AEAAD0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5F4783B-DE0E-CC4E-9448-D64AE8E01D41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="" xmlns:a16="http://schemas.microsoft.com/office/drawing/2014/main" id="{2ACB534E-A369-4545-AAA3-A52775EE2E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403C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3EC80C59-9067-C245-BD5D-C36174BFFA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811138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403C3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A9E0FAB-CCB1-3D4E-88DB-565A7C84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09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225942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parata 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8">
            <a:extLst>
              <a:ext uri="{FF2B5EF4-FFF2-40B4-BE49-F238E27FC236}">
                <a16:creationId xmlns="" xmlns:a16="http://schemas.microsoft.com/office/drawing/2014/main" id="{2ACB534E-A369-4545-AAA3-A52775EE2E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3EC80C59-9067-C245-BD5D-C36174BFFA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811138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A9E0FAB-CCB1-3D4E-88DB-565A7C84A8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10</a:t>
            </a:r>
            <a:endParaRPr lang="pt-BR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EF2B0F3F-00B3-C34E-BA0F-EADCE589E17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2CC4CC0-3C11-4542-84AE-4B3B097805EB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60165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 9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3CC0743A-4D1E-2C4A-9DF3-448E0D6012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32F8256-CF15-DE45-B17E-74059059463A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 Placeholder 8">
            <a:extLst>
              <a:ext uri="{FF2B5EF4-FFF2-40B4-BE49-F238E27FC236}">
                <a16:creationId xmlns="" xmlns:a16="http://schemas.microsoft.com/office/drawing/2014/main" id="{79216AE7-4A00-934C-AB95-F83A85FF0B4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6D2BADAC-7F91-7348-AEEB-3F586D420B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0EA2CE4-A8B1-EF49-BD76-3B0BEBA6F9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3818749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0" preserve="1" userDrawn="1">
  <p:cSld name="Separata 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F588105-25B6-8641-A4D6-B4215E3B4E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DB917A0-3576-2748-BCFF-1052E7AD2DB5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A9A6A73B-7D58-094B-A8F1-949B8468B88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9B084352-EA9A-0947-86B6-3E545911F4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811138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07A87FCA-D44D-C247-BDDA-B29826FD33B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12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8191504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1" preserve="1" userDrawn="1">
  <p:cSld name="Separata 1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EE1C689-9DF2-C84E-88BE-7BB6EAD201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EC88EAB-5A16-4548-B7EF-CD00ECCF068D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F9A4E405-8DD4-2149-BBDE-F81ECC3ADCD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29CE5F11-DB5B-4440-8684-7D2DC3BE6B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D11580B2-80E3-A745-9716-63F6A783FF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13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449858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2" preserve="1" userDrawn="1">
  <p:cSld name="Separata 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2CCCD80-1CD2-9A4F-BB02-8998B3ABD0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FF59ABA-BEAC-8445-8988-D292AA9A82B2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F9212D60-87CC-A84A-8080-0977B2DA9F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944EA9FC-5836-2B42-BDD9-43A8E547410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0143A709-3539-3147-9247-D14B52C8A92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14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205773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de Vídeo" preserve="1" userDrawn="1">
  <p:cSld name="Separata de Víde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D18C8AC-ADD6-4441-874F-465BE43CF7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08DE6AE-5F8B-4746-8C8E-7A9C5ED30B89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B9236A39-B9A4-464E-8E1C-4FB0A2610F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C6C8F86B-E724-F740-A001-5BF3C32038D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2974797"/>
            <a:ext cx="5362251" cy="20878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 VÍDEO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73731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8">
            <a:extLst>
              <a:ext uri="{FF2B5EF4-FFF2-40B4-BE49-F238E27FC236}">
                <a16:creationId xmlns="" xmlns:a16="http://schemas.microsoft.com/office/drawing/2014/main" id="{C7279B61-0C2D-4244-A2CA-7357B93488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4960" y="2789854"/>
            <a:ext cx="5157216" cy="278189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11000"/>
              </a:lnSpc>
              <a:buNone/>
              <a:defRPr sz="105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SLIDE CAPA</a:t>
            </a:r>
            <a:endParaRPr lang="pt-BR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2E85533-F3D8-7642-B329-551C83B884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2234" y="4193454"/>
            <a:ext cx="3615816" cy="1120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66C0CBD-ED75-3E42-A628-A70C8AC445EA}"/>
              </a:ext>
            </a:extLst>
          </p:cNvPr>
          <p:cNvSpPr txBox="1"/>
          <p:nvPr userDrawn="1"/>
        </p:nvSpPr>
        <p:spPr>
          <a:xfrm>
            <a:off x="1584960" y="8629579"/>
            <a:ext cx="2414016" cy="322558"/>
          </a:xfrm>
          <a:prstGeom prst="rect">
            <a:avLst/>
          </a:prstGeom>
        </p:spPr>
        <p:txBody>
          <a:bodyPr wrap="none" rtlCol="0" anchor="ctr">
            <a:normAutofit/>
          </a:bodyPr>
          <a:lstStyle/>
          <a:p>
            <a:pPr marL="0" marR="0" lvl="0" indent="0" algn="l" defTabSz="12188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0" i="0" spc="0" baseline="0" dirty="0">
                <a:solidFill>
                  <a:schemeClr val="bg1"/>
                </a:solidFill>
                <a:latin typeface="Tahoma" panose="020B0604030504040204" pitchFamily="34" charset="0"/>
              </a:rPr>
              <a:t>TODOS OS DIREITOS RESERVADOS</a:t>
            </a:r>
            <a:endParaRPr lang="pt-BR" sz="1000" b="0" i="0" spc="0" baseline="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FF0DF807-692C-1745-9FB6-06CD894A1818}"/>
              </a:ext>
            </a:extLst>
          </p:cNvPr>
          <p:cNvSpPr/>
          <p:nvPr userDrawn="1"/>
        </p:nvSpPr>
        <p:spPr>
          <a:xfrm>
            <a:off x="12831721" y="6383490"/>
            <a:ext cx="175826" cy="175826"/>
          </a:xfrm>
          <a:prstGeom prst="ellipse">
            <a:avLst/>
          </a:prstGeom>
          <a:noFill/>
          <a:ln w="69850">
            <a:solidFill>
              <a:srgbClr val="ED9C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Tahoma" panose="020B060403050404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58E53856-EB14-2341-98FB-B93ECC375F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158533" y="6280285"/>
            <a:ext cx="2426907" cy="36576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Mês/Ano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D42F5390-CDF3-3B46-BDFF-0755D643B5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84960" y="6196319"/>
            <a:ext cx="5157216" cy="5501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4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/Apresentador ou subtítulo</a:t>
            </a:r>
          </a:p>
        </p:txBody>
      </p:sp>
    </p:spTree>
    <p:extLst>
      <p:ext uri="{BB962C8B-B14F-4D97-AF65-F5344CB8AC3E}">
        <p14:creationId xmlns:p14="http://schemas.microsoft.com/office/powerpoint/2010/main" val="2840464203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s_IMAGEM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AFF7699-937F-AB4E-A516-C5FA16F954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34036495-CDD2-094C-BDF3-DD1FA1CB57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64320" y="0"/>
            <a:ext cx="7085330" cy="914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AB55C25-48C9-3741-A2C1-5BC33DA4D33A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FA0E9BD-F696-F743-8A09-E19534DF01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BC8630F4-1D41-F742-93DE-242CB5701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53110" y="809922"/>
            <a:ext cx="5724650" cy="28476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6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AQUI COM DUAS OU TRÊS LINHAS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69456DB0-22F0-6C48-9C55-60D70E012C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53109" y="4241107"/>
            <a:ext cx="6222491" cy="25051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200" b="1" i="0">
                <a:solidFill>
                  <a:schemeClr val="accent5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 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del.</a:t>
            </a:r>
          </a:p>
        </p:txBody>
      </p:sp>
    </p:spTree>
    <p:extLst>
      <p:ext uri="{BB962C8B-B14F-4D97-AF65-F5344CB8AC3E}">
        <p14:creationId xmlns:p14="http://schemas.microsoft.com/office/powerpoint/2010/main" val="180362858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TEXTO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9DA676B-C264-CD4F-BBBD-DE4F64B2C380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10F097E9-049E-DC41-B50C-1AD963811F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7736" y="406724"/>
            <a:ext cx="13133814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BÁSICO ALINHADO À ESQUERDA</a:t>
            </a:r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TEXTO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5830D07-C289-6E46-B4BB-DF172AD50ABE}"/>
              </a:ext>
            </a:extLst>
          </p:cNvPr>
          <p:cNvSpPr/>
          <p:nvPr userDrawn="1"/>
        </p:nvSpPr>
        <p:spPr>
          <a:xfrm>
            <a:off x="10326029" y="0"/>
            <a:ext cx="5923622" cy="91440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Tahom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9DA676B-C264-CD4F-BBBD-DE4F64B2C380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10F097E9-049E-DC41-B50C-1AD963811F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47735" y="406724"/>
            <a:ext cx="8465337" cy="1265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4740"/>
              </a:lnSpc>
              <a:spcBef>
                <a:spcPts val="0"/>
              </a:spcBef>
              <a:buNone/>
              <a:defRPr sz="42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MÉDIO OU LONGO</a:t>
            </a:r>
            <a:br>
              <a:rPr lang="en-US" dirty="0"/>
            </a:br>
            <a:r>
              <a:rPr lang="en-US" dirty="0"/>
              <a:t>EM CAMPO PARA 2 LINHAS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DDC0B82-B47C-2341-9AAA-17DC4899A2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D4C30565-A36D-B046-B547-CB67776ABD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47735" y="2871324"/>
            <a:ext cx="3804128" cy="499028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Lorem ipsum dolor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Nirut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dolor lorem magna.</a:t>
            </a:r>
          </a:p>
          <a:p>
            <a:pPr lvl="0"/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09A2E2DE-B5E5-404E-A017-1A0582BBB91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47735" y="2399726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99A741B6-47C6-6F4C-891A-FAB563B31AB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82226" y="2871324"/>
            <a:ext cx="3804128" cy="499028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Lorem ipsum dolor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Nirut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dolor lorem magna.</a:t>
            </a:r>
          </a:p>
          <a:p>
            <a:pPr lvl="0"/>
            <a:endParaRPr lang="en-US" dirty="0"/>
          </a:p>
        </p:txBody>
      </p:sp>
      <p:sp>
        <p:nvSpPr>
          <p:cNvPr id="13" name="Text Placeholder 8">
            <a:extLst>
              <a:ext uri="{FF2B5EF4-FFF2-40B4-BE49-F238E27FC236}">
                <a16:creationId xmlns="" xmlns:a16="http://schemas.microsoft.com/office/drawing/2014/main" id="{8D4DB69A-A5F0-654D-974C-8B315146A16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82226" y="2399726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2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="" xmlns:a16="http://schemas.microsoft.com/office/drawing/2014/main" id="{96482893-9F38-334D-9210-CFE49BD811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381701" y="1855304"/>
            <a:ext cx="4375134" cy="635222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perv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1367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TEXTO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9F937FE-F966-5F45-8A91-BDA101AE08D2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="" xmlns:a16="http://schemas.microsoft.com/office/drawing/2014/main" id="{695BD98E-5EDB-1B47-831E-D9641391F3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59783" y="2622433"/>
            <a:ext cx="5407567" cy="38888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ts val="10000"/>
              </a:lnSpc>
              <a:spcBef>
                <a:spcPts val="0"/>
              </a:spcBef>
              <a:buNone/>
              <a:defRPr sz="9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   2 OU 3 LINHAS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="" xmlns:a16="http://schemas.microsoft.com/office/drawing/2014/main" id="{071A617B-A3CC-F74D-B07C-8CCD252A8F6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135160" y="2404788"/>
            <a:ext cx="3326592" cy="7116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dul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sp>
        <p:nvSpPr>
          <p:cNvPr id="12" name="Picture Placeholder 13">
            <a:extLst>
              <a:ext uri="{FF2B5EF4-FFF2-40B4-BE49-F238E27FC236}">
                <a16:creationId xmlns="" xmlns:a16="http://schemas.microsoft.com/office/drawing/2014/main" id="{553A1314-2DF5-ED47-98F5-02A0EFF2672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785587" y="3999874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13" name="Picture Placeholder 13">
            <a:extLst>
              <a:ext uri="{FF2B5EF4-FFF2-40B4-BE49-F238E27FC236}">
                <a16:creationId xmlns="" xmlns:a16="http://schemas.microsoft.com/office/drawing/2014/main" id="{684BD14C-03FD-6F4A-9932-26D2C48C78F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785587" y="5958040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6F47A416-F83A-BC4F-BF14-88870EC7A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0785587" y="2041708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15" name="Text Placeholder 11">
            <a:extLst>
              <a:ext uri="{FF2B5EF4-FFF2-40B4-BE49-F238E27FC236}">
                <a16:creationId xmlns="" xmlns:a16="http://schemas.microsoft.com/office/drawing/2014/main" id="{034584B7-0D90-4F4D-A68E-FB7195A4A9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135160" y="4374105"/>
            <a:ext cx="3326592" cy="7116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consectetuer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dul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="" xmlns:a16="http://schemas.microsoft.com/office/drawing/2014/main" id="{FE6B63DC-A335-2A41-B50E-B6A036C1620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135160" y="6332271"/>
            <a:ext cx="3326592" cy="7116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3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dul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="" xmlns:a16="http://schemas.microsoft.com/office/drawing/2014/main" id="{48E1AE13-917B-3741-BEEF-B0CB0C76DD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523464" y="2680133"/>
            <a:ext cx="3304156" cy="377342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marL="0" marR="0" lvl="0" indent="0" algn="just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Nirut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dolor lorem magna.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="" xmlns:a16="http://schemas.microsoft.com/office/drawing/2014/main" id="{FD35D502-7445-A944-B07B-9CB8FCDFEA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135160" y="2011889"/>
            <a:ext cx="1430849" cy="3495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="" xmlns:a16="http://schemas.microsoft.com/office/drawing/2014/main" id="{DF8ACE1F-CC6D-8C49-8CDE-39512489ACC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135160" y="3985653"/>
            <a:ext cx="1430849" cy="3495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="" xmlns:a16="http://schemas.microsoft.com/office/drawing/2014/main" id="{F074B856-FBC3-A349-9415-F0F482E05C9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135160" y="5937114"/>
            <a:ext cx="1430849" cy="3495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47646609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TEXTO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35686A1-8A53-C042-B9FB-5D0454FD5513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 Placeholder 8">
            <a:extLst>
              <a:ext uri="{FF2B5EF4-FFF2-40B4-BE49-F238E27FC236}">
                <a16:creationId xmlns="" xmlns:a16="http://schemas.microsoft.com/office/drawing/2014/main" id="{361635F3-BF39-7F48-ABA8-DC617834F7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7918" y="880978"/>
            <a:ext cx="13133814" cy="80861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SLD CENTRALIZADO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1B91340-653D-0D43-88CF-92A008D59AD3}"/>
              </a:ext>
            </a:extLst>
          </p:cNvPr>
          <p:cNvCxnSpPr>
            <a:cxnSpLocks/>
          </p:cNvCxnSpPr>
          <p:nvPr userDrawn="1"/>
        </p:nvCxnSpPr>
        <p:spPr>
          <a:xfrm>
            <a:off x="7696562" y="1828800"/>
            <a:ext cx="856527" cy="0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0E22704F-E8C7-8244-B8F3-8D3D4C054156}"/>
              </a:ext>
            </a:extLst>
          </p:cNvPr>
          <p:cNvCxnSpPr>
            <a:cxnSpLocks/>
          </p:cNvCxnSpPr>
          <p:nvPr userDrawn="1"/>
        </p:nvCxnSpPr>
        <p:spPr>
          <a:xfrm flipH="1">
            <a:off x="1673845" y="4236464"/>
            <a:ext cx="12901960" cy="0"/>
          </a:xfrm>
          <a:prstGeom prst="line">
            <a:avLst/>
          </a:prstGeom>
          <a:ln w="25400" cap="rnd">
            <a:solidFill>
              <a:srgbClr val="403C3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837D2E86-67EE-C545-B476-BAC2FA49DE6B}"/>
              </a:ext>
            </a:extLst>
          </p:cNvPr>
          <p:cNvSpPr/>
          <p:nvPr userDrawn="1"/>
        </p:nvSpPr>
        <p:spPr>
          <a:xfrm>
            <a:off x="1443914" y="4181600"/>
            <a:ext cx="109728" cy="1097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Tahoma" panose="020B060403050404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F146B5EB-F741-134A-BCDA-1FF0C87D7597}"/>
              </a:ext>
            </a:extLst>
          </p:cNvPr>
          <p:cNvGrpSpPr/>
          <p:nvPr userDrawn="1"/>
        </p:nvGrpSpPr>
        <p:grpSpPr>
          <a:xfrm rot="5400000">
            <a:off x="2830454" y="4110650"/>
            <a:ext cx="251630" cy="251630"/>
            <a:chOff x="7807831" y="2893319"/>
            <a:chExt cx="633984" cy="633984"/>
          </a:xfrm>
        </p:grpSpPr>
        <p:sp>
          <p:nvSpPr>
            <p:cNvPr id="16" name="Round Diagonal Corner Rectangle 15">
              <a:extLst>
                <a:ext uri="{FF2B5EF4-FFF2-40B4-BE49-F238E27FC236}">
                  <a16:creationId xmlns="" xmlns:a16="http://schemas.microsoft.com/office/drawing/2014/main" id="{24AB5A5C-899A-D94E-BA88-99F1C6567E5F}"/>
                </a:ext>
              </a:extLst>
            </p:cNvPr>
            <p:cNvSpPr/>
            <p:nvPr userDrawn="1"/>
          </p:nvSpPr>
          <p:spPr>
            <a:xfrm rot="189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Tahoma" panose="020B0604030504040204" pitchFamily="34" charset="0"/>
              </a:endParaRPr>
            </a:p>
          </p:txBody>
        </p:sp>
        <p:sp>
          <p:nvSpPr>
            <p:cNvPr id="17" name="L-Shape 16">
              <a:extLst>
                <a:ext uri="{FF2B5EF4-FFF2-40B4-BE49-F238E27FC236}">
                  <a16:creationId xmlns="" xmlns:a16="http://schemas.microsoft.com/office/drawing/2014/main" id="{B1502D91-CC52-ED4B-8EDF-A624A0C0A15B}"/>
                </a:ext>
              </a:extLst>
            </p:cNvPr>
            <p:cNvSpPr/>
            <p:nvPr userDrawn="1"/>
          </p:nvSpPr>
          <p:spPr>
            <a:xfrm rot="135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latin typeface="Tahoma" panose="020B0604030504040204" pitchFamily="34" charset="0"/>
                </a:rPr>
                <a:t> </a:t>
              </a:r>
            </a:p>
          </p:txBody>
        </p:sp>
      </p:grpSp>
      <p:sp>
        <p:nvSpPr>
          <p:cNvPr id="31" name="Picture Placeholder 13">
            <a:extLst>
              <a:ext uri="{FF2B5EF4-FFF2-40B4-BE49-F238E27FC236}">
                <a16:creationId xmlns="" xmlns:a16="http://schemas.microsoft.com/office/drawing/2014/main" id="{BC630886-CEEB-0F4E-AAC6-AA4E3B3794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360015" y="2616042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2" name="Picture Placeholder 13">
            <a:extLst>
              <a:ext uri="{FF2B5EF4-FFF2-40B4-BE49-F238E27FC236}">
                <a16:creationId xmlns="" xmlns:a16="http://schemas.microsoft.com/office/drawing/2014/main" id="{DA8627DC-5698-1548-94FB-E4BC8A790B72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42061" y="2616042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3" name="Picture Placeholder 13">
            <a:extLst>
              <a:ext uri="{FF2B5EF4-FFF2-40B4-BE49-F238E27FC236}">
                <a16:creationId xmlns="" xmlns:a16="http://schemas.microsoft.com/office/drawing/2014/main" id="{325B6F7B-8531-DA44-8C89-D20D01CB672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524107" y="2616042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4" name="Picture Placeholder 13">
            <a:extLst>
              <a:ext uri="{FF2B5EF4-FFF2-40B4-BE49-F238E27FC236}">
                <a16:creationId xmlns="" xmlns:a16="http://schemas.microsoft.com/office/drawing/2014/main" id="{C361CA47-78E5-2344-BBD3-A10865C911F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106153" y="2616042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5" name="Picture Placeholder 13">
            <a:extLst>
              <a:ext uri="{FF2B5EF4-FFF2-40B4-BE49-F238E27FC236}">
                <a16:creationId xmlns="" xmlns:a16="http://schemas.microsoft.com/office/drawing/2014/main" id="{FC511F31-C386-3B48-BCDF-9F2E0A7912F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688199" y="2616042"/>
            <a:ext cx="1192508" cy="119250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36" name="Text Placeholder 8">
            <a:extLst>
              <a:ext uri="{FF2B5EF4-FFF2-40B4-BE49-F238E27FC236}">
                <a16:creationId xmlns="" xmlns:a16="http://schemas.microsoft.com/office/drawing/2014/main" id="{40ADF101-090D-824F-A92E-62FED35A826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05528" y="4550976"/>
            <a:ext cx="1301482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1</a:t>
            </a:r>
          </a:p>
        </p:txBody>
      </p:sp>
      <p:sp>
        <p:nvSpPr>
          <p:cNvPr id="37" name="Text Placeholder 8">
            <a:extLst>
              <a:ext uri="{FF2B5EF4-FFF2-40B4-BE49-F238E27FC236}">
                <a16:creationId xmlns="" xmlns:a16="http://schemas.microsoft.com/office/drawing/2014/main" id="{17F5F731-190F-6044-90CC-0FF073BC223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87574" y="4550976"/>
            <a:ext cx="1301482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2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="" xmlns:a16="http://schemas.microsoft.com/office/drawing/2014/main" id="{51C31E7D-67D3-2F4A-B9D9-C91A35E72CE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69620" y="4550976"/>
            <a:ext cx="1301482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3</a:t>
            </a:r>
          </a:p>
        </p:txBody>
      </p:sp>
      <p:sp>
        <p:nvSpPr>
          <p:cNvPr id="39" name="Text Placeholder 8">
            <a:extLst>
              <a:ext uri="{FF2B5EF4-FFF2-40B4-BE49-F238E27FC236}">
                <a16:creationId xmlns="" xmlns:a16="http://schemas.microsoft.com/office/drawing/2014/main" id="{361D9422-08DE-3547-A906-54146C03163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51666" y="4550976"/>
            <a:ext cx="1301482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4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="" xmlns:a16="http://schemas.microsoft.com/office/drawing/2014/main" id="{900083AB-69B5-784C-B557-8B6A0AC56B9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633712" y="4550976"/>
            <a:ext cx="1301482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5</a:t>
            </a:r>
          </a:p>
        </p:txBody>
      </p:sp>
      <p:sp>
        <p:nvSpPr>
          <p:cNvPr id="43" name="Text Placeholder 11">
            <a:extLst>
              <a:ext uri="{FF2B5EF4-FFF2-40B4-BE49-F238E27FC236}">
                <a16:creationId xmlns="" xmlns:a16="http://schemas.microsoft.com/office/drawing/2014/main" id="{1ADDB935-74F3-324A-A4BD-2C2559C2CCC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37520" y="5026999"/>
            <a:ext cx="2201591" cy="298018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8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</a:t>
            </a:r>
            <a:r>
              <a:rPr lang="en-US" dirty="0" err="1"/>
              <a:t>eget</a:t>
            </a:r>
            <a:r>
              <a:rPr lang="en-US" dirty="0"/>
              <a:t> dui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vitae ligula.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</a:t>
            </a:r>
          </a:p>
        </p:txBody>
      </p:sp>
      <p:sp>
        <p:nvSpPr>
          <p:cNvPr id="44" name="Text Placeholder 11">
            <a:extLst>
              <a:ext uri="{FF2B5EF4-FFF2-40B4-BE49-F238E27FC236}">
                <a16:creationId xmlns="" xmlns:a16="http://schemas.microsoft.com/office/drawing/2014/main" id="{A95849E7-6A55-FB4A-B9BB-1424D3C5539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19566" y="5026999"/>
            <a:ext cx="2201591" cy="298018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8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</a:t>
            </a:r>
            <a:r>
              <a:rPr lang="en-US" dirty="0" err="1"/>
              <a:t>eget</a:t>
            </a:r>
            <a:r>
              <a:rPr lang="en-US" dirty="0"/>
              <a:t> dui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vitae ligula.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</a:t>
            </a:r>
          </a:p>
        </p:txBody>
      </p:sp>
      <p:sp>
        <p:nvSpPr>
          <p:cNvPr id="45" name="Text Placeholder 11">
            <a:extLst>
              <a:ext uri="{FF2B5EF4-FFF2-40B4-BE49-F238E27FC236}">
                <a16:creationId xmlns="" xmlns:a16="http://schemas.microsoft.com/office/drawing/2014/main" id="{D587D07D-A59E-4346-B70D-FED2334A34B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01612" y="5026999"/>
            <a:ext cx="2201591" cy="298018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8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</a:t>
            </a:r>
            <a:r>
              <a:rPr lang="en-US" dirty="0" err="1"/>
              <a:t>eget</a:t>
            </a:r>
            <a:r>
              <a:rPr lang="en-US" dirty="0"/>
              <a:t> dui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vitae ligula.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="" xmlns:a16="http://schemas.microsoft.com/office/drawing/2014/main" id="{48DF5B0E-38DD-A84A-94F2-6B47C3A3573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2183658" y="5026999"/>
            <a:ext cx="2201591" cy="298018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8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</a:t>
            </a:r>
            <a:r>
              <a:rPr lang="en-US" dirty="0" err="1"/>
              <a:t>eget</a:t>
            </a:r>
            <a:r>
              <a:rPr lang="en-US" dirty="0"/>
              <a:t> dui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vitae ligula.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</a:t>
            </a:r>
          </a:p>
        </p:txBody>
      </p:sp>
      <p:sp>
        <p:nvSpPr>
          <p:cNvPr id="41" name="Text Placeholder 11">
            <a:extLst>
              <a:ext uri="{FF2B5EF4-FFF2-40B4-BE49-F238E27FC236}">
                <a16:creationId xmlns="" xmlns:a16="http://schemas.microsoft.com/office/drawing/2014/main" id="{DC8586F3-6DA1-F042-BD4B-96907923F7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855474" y="5026999"/>
            <a:ext cx="2201591" cy="298018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8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gravida </a:t>
            </a:r>
            <a:r>
              <a:rPr lang="en-US" dirty="0" err="1"/>
              <a:t>eget</a:t>
            </a:r>
            <a:r>
              <a:rPr lang="en-US" dirty="0"/>
              <a:t> dui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lorem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vitae ligula.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 </a:t>
            </a: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5ED000D6-1979-5C45-98D7-BC94968AFCD2}"/>
              </a:ext>
            </a:extLst>
          </p:cNvPr>
          <p:cNvSpPr/>
          <p:nvPr userDrawn="1"/>
        </p:nvSpPr>
        <p:spPr>
          <a:xfrm>
            <a:off x="14691562" y="4181600"/>
            <a:ext cx="109728" cy="1097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latin typeface="Tahoma" panose="020B0604030504040204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C786790F-3238-FE43-9FB2-D3F333BFF71B}"/>
              </a:ext>
            </a:extLst>
          </p:cNvPr>
          <p:cNvGrpSpPr/>
          <p:nvPr userDrawn="1"/>
        </p:nvGrpSpPr>
        <p:grpSpPr>
          <a:xfrm rot="5400000">
            <a:off x="5413997" y="4110650"/>
            <a:ext cx="251630" cy="251630"/>
            <a:chOff x="7807831" y="2893319"/>
            <a:chExt cx="633984" cy="633984"/>
          </a:xfrm>
        </p:grpSpPr>
        <p:sp>
          <p:nvSpPr>
            <p:cNvPr id="51" name="Round Diagonal Corner Rectangle 50">
              <a:extLst>
                <a:ext uri="{FF2B5EF4-FFF2-40B4-BE49-F238E27FC236}">
                  <a16:creationId xmlns="" xmlns:a16="http://schemas.microsoft.com/office/drawing/2014/main" id="{37278EBC-0D35-1343-B3F2-4CD7A0E3B0B1}"/>
                </a:ext>
              </a:extLst>
            </p:cNvPr>
            <p:cNvSpPr/>
            <p:nvPr userDrawn="1"/>
          </p:nvSpPr>
          <p:spPr>
            <a:xfrm rot="189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Tahoma" panose="020B0604030504040204" pitchFamily="34" charset="0"/>
              </a:endParaRPr>
            </a:p>
          </p:txBody>
        </p:sp>
        <p:sp>
          <p:nvSpPr>
            <p:cNvPr id="52" name="L-Shape 51">
              <a:extLst>
                <a:ext uri="{FF2B5EF4-FFF2-40B4-BE49-F238E27FC236}">
                  <a16:creationId xmlns="" xmlns:a16="http://schemas.microsoft.com/office/drawing/2014/main" id="{27C553A7-947E-B141-ADEE-F0DE7097852F}"/>
                </a:ext>
              </a:extLst>
            </p:cNvPr>
            <p:cNvSpPr/>
            <p:nvPr userDrawn="1"/>
          </p:nvSpPr>
          <p:spPr>
            <a:xfrm rot="135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latin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1B3B2B50-6C3C-C54F-A61E-4F8CCF5EF44B}"/>
              </a:ext>
            </a:extLst>
          </p:cNvPr>
          <p:cNvGrpSpPr/>
          <p:nvPr userDrawn="1"/>
        </p:nvGrpSpPr>
        <p:grpSpPr>
          <a:xfrm rot="5400000">
            <a:off x="7990665" y="4110650"/>
            <a:ext cx="251630" cy="251630"/>
            <a:chOff x="7807831" y="2893319"/>
            <a:chExt cx="633984" cy="633984"/>
          </a:xfrm>
        </p:grpSpPr>
        <p:sp>
          <p:nvSpPr>
            <p:cNvPr id="57" name="Round Diagonal Corner Rectangle 56">
              <a:extLst>
                <a:ext uri="{FF2B5EF4-FFF2-40B4-BE49-F238E27FC236}">
                  <a16:creationId xmlns="" xmlns:a16="http://schemas.microsoft.com/office/drawing/2014/main" id="{30D855D1-DC26-DC45-88F3-4B71036B2872}"/>
                </a:ext>
              </a:extLst>
            </p:cNvPr>
            <p:cNvSpPr/>
            <p:nvPr userDrawn="1"/>
          </p:nvSpPr>
          <p:spPr>
            <a:xfrm rot="189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Tahoma" panose="020B0604030504040204" pitchFamily="34" charset="0"/>
              </a:endParaRPr>
            </a:p>
          </p:txBody>
        </p:sp>
        <p:sp>
          <p:nvSpPr>
            <p:cNvPr id="58" name="L-Shape 57">
              <a:extLst>
                <a:ext uri="{FF2B5EF4-FFF2-40B4-BE49-F238E27FC236}">
                  <a16:creationId xmlns="" xmlns:a16="http://schemas.microsoft.com/office/drawing/2014/main" id="{D64DF0E4-84E9-454B-92BD-3328712D6E9D}"/>
                </a:ext>
              </a:extLst>
            </p:cNvPr>
            <p:cNvSpPr/>
            <p:nvPr userDrawn="1"/>
          </p:nvSpPr>
          <p:spPr>
            <a:xfrm rot="135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latin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FF903289-B522-E44D-AE6D-40F2EC19C6B7}"/>
              </a:ext>
            </a:extLst>
          </p:cNvPr>
          <p:cNvGrpSpPr/>
          <p:nvPr userDrawn="1"/>
        </p:nvGrpSpPr>
        <p:grpSpPr>
          <a:xfrm rot="5400000">
            <a:off x="10581083" y="4110650"/>
            <a:ext cx="251630" cy="251630"/>
            <a:chOff x="7807831" y="2893319"/>
            <a:chExt cx="633984" cy="633984"/>
          </a:xfrm>
        </p:grpSpPr>
        <p:sp>
          <p:nvSpPr>
            <p:cNvPr id="60" name="Round Diagonal Corner Rectangle 59">
              <a:extLst>
                <a:ext uri="{FF2B5EF4-FFF2-40B4-BE49-F238E27FC236}">
                  <a16:creationId xmlns="" xmlns:a16="http://schemas.microsoft.com/office/drawing/2014/main" id="{2AE9E315-4F7D-7540-91C8-AA40E7C12994}"/>
                </a:ext>
              </a:extLst>
            </p:cNvPr>
            <p:cNvSpPr/>
            <p:nvPr userDrawn="1"/>
          </p:nvSpPr>
          <p:spPr>
            <a:xfrm rot="189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Tahoma" panose="020B0604030504040204" pitchFamily="34" charset="0"/>
              </a:endParaRPr>
            </a:p>
          </p:txBody>
        </p:sp>
        <p:sp>
          <p:nvSpPr>
            <p:cNvPr id="61" name="L-Shape 60">
              <a:extLst>
                <a:ext uri="{FF2B5EF4-FFF2-40B4-BE49-F238E27FC236}">
                  <a16:creationId xmlns="" xmlns:a16="http://schemas.microsoft.com/office/drawing/2014/main" id="{FE05E4B5-1ACF-2146-94A2-AA4901223B8F}"/>
                </a:ext>
              </a:extLst>
            </p:cNvPr>
            <p:cNvSpPr/>
            <p:nvPr userDrawn="1"/>
          </p:nvSpPr>
          <p:spPr>
            <a:xfrm rot="135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latin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4ED2BC90-C9F6-6B40-8832-D029C5B3CBF3}"/>
              </a:ext>
            </a:extLst>
          </p:cNvPr>
          <p:cNvGrpSpPr/>
          <p:nvPr userDrawn="1"/>
        </p:nvGrpSpPr>
        <p:grpSpPr>
          <a:xfrm rot="5400000">
            <a:off x="13171501" y="4110650"/>
            <a:ext cx="251630" cy="251630"/>
            <a:chOff x="7807831" y="2893319"/>
            <a:chExt cx="633984" cy="633984"/>
          </a:xfrm>
        </p:grpSpPr>
        <p:sp>
          <p:nvSpPr>
            <p:cNvPr id="63" name="Round Diagonal Corner Rectangle 62">
              <a:extLst>
                <a:ext uri="{FF2B5EF4-FFF2-40B4-BE49-F238E27FC236}">
                  <a16:creationId xmlns="" xmlns:a16="http://schemas.microsoft.com/office/drawing/2014/main" id="{D62F8E55-AC38-AD49-AC7B-C9583E402259}"/>
                </a:ext>
              </a:extLst>
            </p:cNvPr>
            <p:cNvSpPr/>
            <p:nvPr userDrawn="1"/>
          </p:nvSpPr>
          <p:spPr>
            <a:xfrm rot="18900000">
              <a:off x="7807831" y="2893319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9050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latin typeface="Tahoma" panose="020B0604030504040204" pitchFamily="34" charset="0"/>
              </a:endParaRPr>
            </a:p>
          </p:txBody>
        </p:sp>
        <p:sp>
          <p:nvSpPr>
            <p:cNvPr id="64" name="L-Shape 63">
              <a:extLst>
                <a:ext uri="{FF2B5EF4-FFF2-40B4-BE49-F238E27FC236}">
                  <a16:creationId xmlns="" xmlns:a16="http://schemas.microsoft.com/office/drawing/2014/main" id="{5779F5D7-F780-3846-81CA-B42966D2FB26}"/>
                </a:ext>
              </a:extLst>
            </p:cNvPr>
            <p:cNvSpPr/>
            <p:nvPr userDrawn="1"/>
          </p:nvSpPr>
          <p:spPr>
            <a:xfrm rot="13500000">
              <a:off x="8128450" y="308182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19050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>
                  <a:latin typeface="Tahoma" panose="020B0604030504040204" pitchFamily="34" charset="0"/>
                </a:rPr>
                <a:t> 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8E80FF7-F8C3-D040-830A-D631CC1B7E86}"/>
              </a:ext>
            </a:extLst>
          </p:cNvPr>
          <p:cNvSpPr txBox="1"/>
          <p:nvPr userDrawn="1"/>
        </p:nvSpPr>
        <p:spPr>
          <a:xfrm>
            <a:off x="2847590" y="4116542"/>
            <a:ext cx="217357" cy="209863"/>
          </a:xfrm>
          <a:prstGeom prst="rect">
            <a:avLst/>
          </a:prstGeom>
        </p:spPr>
        <p:txBody>
          <a:bodyPr wrap="square" rtlCol="0"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pt-BR" sz="8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E13AD3D2-CD53-314F-980F-5EBA6F3F4B35}"/>
              </a:ext>
            </a:extLst>
          </p:cNvPr>
          <p:cNvSpPr txBox="1"/>
          <p:nvPr userDrawn="1"/>
        </p:nvSpPr>
        <p:spPr>
          <a:xfrm>
            <a:off x="5280161" y="4116542"/>
            <a:ext cx="524364" cy="2098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8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ll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566C7E8F-19AB-CE4E-889D-E2FBA824E9C9}"/>
              </a:ext>
            </a:extLst>
          </p:cNvPr>
          <p:cNvSpPr txBox="1"/>
          <p:nvPr userDrawn="1"/>
        </p:nvSpPr>
        <p:spPr>
          <a:xfrm>
            <a:off x="7855138" y="4116542"/>
            <a:ext cx="524364" cy="2098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8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lll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C78E343D-8EF4-484B-B627-666728AE6E2C}"/>
              </a:ext>
            </a:extLst>
          </p:cNvPr>
          <p:cNvSpPr txBox="1"/>
          <p:nvPr userDrawn="1"/>
        </p:nvSpPr>
        <p:spPr>
          <a:xfrm>
            <a:off x="10445105" y="4116542"/>
            <a:ext cx="524364" cy="2098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8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7844E13E-C88E-2746-B62C-82751B3C561B}"/>
              </a:ext>
            </a:extLst>
          </p:cNvPr>
          <p:cNvSpPr txBox="1"/>
          <p:nvPr userDrawn="1"/>
        </p:nvSpPr>
        <p:spPr>
          <a:xfrm>
            <a:off x="13035072" y="4116542"/>
            <a:ext cx="524364" cy="20986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8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</a:t>
            </a:r>
          </a:p>
        </p:txBody>
      </p:sp>
    </p:spTree>
    <p:extLst>
      <p:ext uri="{BB962C8B-B14F-4D97-AF65-F5344CB8AC3E}">
        <p14:creationId xmlns:p14="http://schemas.microsoft.com/office/powerpoint/2010/main" val="242484251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AGEM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AFF7699-937F-AB4E-A516-C5FA16F954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34036495-CDD2-094C-BDF3-DD1FA1CB57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64320" y="0"/>
            <a:ext cx="7085330" cy="914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AB55C25-48C9-3741-A2C1-5BC33DA4D33A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FA0E9BD-F696-F743-8A09-E19534DF01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BC8630F4-1D41-F742-93DE-242CB5701E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53110" y="809922"/>
            <a:ext cx="5724650" cy="28476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6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AQUI COM DUAS OU TRÊS LINHAS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69456DB0-22F0-6C48-9C55-60D70E012C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753109" y="4241107"/>
            <a:ext cx="6222491" cy="250513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200" b="1" i="0">
                <a:solidFill>
                  <a:schemeClr val="accent5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 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del.</a:t>
            </a:r>
          </a:p>
        </p:txBody>
      </p:sp>
    </p:spTree>
    <p:extLst>
      <p:ext uri="{BB962C8B-B14F-4D97-AF65-F5344CB8AC3E}">
        <p14:creationId xmlns:p14="http://schemas.microsoft.com/office/powerpoint/2010/main" val="395802999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AGEM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0B8C73F-0B3F-E54B-BDC8-4C7EA32C5B73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Picture Placeholder 15">
            <a:extLst>
              <a:ext uri="{FF2B5EF4-FFF2-40B4-BE49-F238E27FC236}">
                <a16:creationId xmlns="" xmlns:a16="http://schemas.microsoft.com/office/drawing/2014/main" id="{58D7BF8A-32AC-B144-BEE1-6E1CF2C0BB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6910086" cy="914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5" name="Text Placeholder 11">
            <a:extLst>
              <a:ext uri="{FF2B5EF4-FFF2-40B4-BE49-F238E27FC236}">
                <a16:creationId xmlns="" xmlns:a16="http://schemas.microsoft.com/office/drawing/2014/main" id="{062CBC90-9FC9-2D44-9BDF-7A8B150B98D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73339" y="5736492"/>
            <a:ext cx="6812157" cy="22352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200"/>
              </a:lnSpc>
              <a:spcBef>
                <a:spcPts val="0"/>
              </a:spcBef>
              <a:buNone/>
              <a:defRPr sz="24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perv</a:t>
            </a:r>
            <a:r>
              <a:rPr lang="en-US" dirty="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4636565-09AB-A14A-ABE0-877AE9A918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37D80ECB-D924-7D43-8F38-52885206FE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15825" y="1793770"/>
            <a:ext cx="9269671" cy="3387830"/>
          </a:xfrm>
          <a:prstGeom prst="rect">
            <a:avLst/>
          </a:prstGeom>
          <a:solidFill>
            <a:schemeClr val="bg1"/>
          </a:solidFill>
        </p:spPr>
        <p:txBody>
          <a:bodyPr wrap="square" lIns="360000" tIns="216000" rIns="360000" bIns="36000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66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DO SLIDE SOBREPOSTO A IMAGEM DE FUNDO</a:t>
            </a:r>
          </a:p>
        </p:txBody>
      </p:sp>
    </p:spTree>
    <p:extLst>
      <p:ext uri="{BB962C8B-B14F-4D97-AF65-F5344CB8AC3E}">
        <p14:creationId xmlns:p14="http://schemas.microsoft.com/office/powerpoint/2010/main" val="249625429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AGEM_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73946" cy="6788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0B8C73F-0B3F-E54B-BDC8-4C7EA32C5B73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37D80ECB-D924-7D43-8F38-52885206FE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16308" y="4199038"/>
            <a:ext cx="14550794" cy="95459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60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COM 1 LINHA SOBREPOSTO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4C9C7959-3BD0-D246-9AEB-058A5A76D5BD}"/>
              </a:ext>
            </a:extLst>
          </p:cNvPr>
          <p:cNvCxnSpPr>
            <a:cxnSpLocks/>
          </p:cNvCxnSpPr>
          <p:nvPr userDrawn="1"/>
        </p:nvCxnSpPr>
        <p:spPr>
          <a:xfrm>
            <a:off x="7696562" y="5186826"/>
            <a:ext cx="856527" cy="0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1">
            <a:extLst>
              <a:ext uri="{FF2B5EF4-FFF2-40B4-BE49-F238E27FC236}">
                <a16:creationId xmlns="" xmlns:a16="http://schemas.microsoft.com/office/drawing/2014/main" id="{F5F81FF1-BC2F-9042-92EE-0EAD05B728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ts val="2500"/>
              </a:lnSpc>
              <a:spcBef>
                <a:spcPts val="0"/>
              </a:spcBef>
              <a:buNone/>
              <a:defRPr sz="18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consectetuer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="" xmlns:a16="http://schemas.microsoft.com/office/drawing/2014/main" id="{D1F9739C-2B67-B64B-AFB8-EC0B92CA3CA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84860" y="7004112"/>
            <a:ext cx="3479930" cy="1437364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ts val="2500"/>
              </a:lnSpc>
              <a:spcBef>
                <a:spcPts val="0"/>
              </a:spcBef>
              <a:buNone/>
              <a:defRPr sz="18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="" xmlns:a16="http://schemas.microsoft.com/office/drawing/2014/main" id="{5E1BACAA-4248-2445-AE3A-FCD2E79A69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44251" y="7004112"/>
            <a:ext cx="3479930" cy="1437364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ts val="2500"/>
              </a:lnSpc>
              <a:spcBef>
                <a:spcPts val="0"/>
              </a:spcBef>
              <a:buNone/>
              <a:defRPr sz="18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DC571CBF-5700-8E4F-BF2D-6BA5B6D14665}"/>
              </a:ext>
            </a:extLst>
          </p:cNvPr>
          <p:cNvCxnSpPr>
            <a:cxnSpLocks/>
            <a:endCxn id="7" idx="6"/>
          </p:cNvCxnSpPr>
          <p:nvPr userDrawn="1"/>
        </p:nvCxnSpPr>
        <p:spPr>
          <a:xfrm flipH="1" flipV="1">
            <a:off x="4568336" y="6225777"/>
            <a:ext cx="2853590" cy="6758"/>
          </a:xfrm>
          <a:prstGeom prst="line">
            <a:avLst/>
          </a:prstGeom>
          <a:ln w="12700" cap="rnd">
            <a:solidFill>
              <a:srgbClr val="403C3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7A754DE3-C8E1-FD45-84BF-966514CE415A}"/>
              </a:ext>
            </a:extLst>
          </p:cNvPr>
          <p:cNvCxnSpPr>
            <a:cxnSpLocks/>
            <a:stCxn id="21" idx="2"/>
            <a:endCxn id="20" idx="6"/>
          </p:cNvCxnSpPr>
          <p:nvPr userDrawn="1"/>
        </p:nvCxnSpPr>
        <p:spPr>
          <a:xfrm flipH="1">
            <a:off x="8827725" y="6225777"/>
            <a:ext cx="2853590" cy="0"/>
          </a:xfrm>
          <a:prstGeom prst="line">
            <a:avLst/>
          </a:prstGeom>
          <a:ln w="12700" cap="rnd">
            <a:solidFill>
              <a:srgbClr val="403C3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13">
            <a:extLst>
              <a:ext uri="{FF2B5EF4-FFF2-40B4-BE49-F238E27FC236}">
                <a16:creationId xmlns="" xmlns:a16="http://schemas.microsoft.com/office/drawing/2014/main" id="{CB0EC07F-CDDC-AE49-8360-EF9762F547A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162534" y="5522876"/>
            <a:ext cx="1405802" cy="140580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20" name="Picture Placeholder 13">
            <a:extLst>
              <a:ext uri="{FF2B5EF4-FFF2-40B4-BE49-F238E27FC236}">
                <a16:creationId xmlns="" xmlns:a16="http://schemas.microsoft.com/office/drawing/2014/main" id="{B9F00BBD-6AEA-E145-8E0A-45017EFA9D6F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421923" y="5522876"/>
            <a:ext cx="1405802" cy="140580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21" name="Picture Placeholder 13">
            <a:extLst>
              <a:ext uri="{FF2B5EF4-FFF2-40B4-BE49-F238E27FC236}">
                <a16:creationId xmlns="" xmlns:a16="http://schemas.microsoft.com/office/drawing/2014/main" id="{B6D8C900-50DA-D94F-9562-6EBF0787F4A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1681315" y="5522876"/>
            <a:ext cx="1405802" cy="140580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5F44AB1-4A14-3F4F-A9DA-11DCCA4F27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0082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AGEM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0B8C73F-0B3F-E54B-BDC8-4C7EA32C5B73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BE3A2669-1B34-6147-B099-A72F0364BF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  <p:sp>
        <p:nvSpPr>
          <p:cNvPr id="17" name="Text Placeholder 8">
            <a:extLst>
              <a:ext uri="{FF2B5EF4-FFF2-40B4-BE49-F238E27FC236}">
                <a16:creationId xmlns="" xmlns:a16="http://schemas.microsoft.com/office/drawing/2014/main" id="{C4C3F412-7870-7343-8225-3F2786497E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7918" y="517122"/>
            <a:ext cx="13133814" cy="6537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SLD CENTRALIZADO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92B96C10-27BE-1849-8880-AC092E56DCF9}"/>
              </a:ext>
            </a:extLst>
          </p:cNvPr>
          <p:cNvCxnSpPr>
            <a:cxnSpLocks/>
          </p:cNvCxnSpPr>
          <p:nvPr userDrawn="1"/>
        </p:nvCxnSpPr>
        <p:spPr>
          <a:xfrm>
            <a:off x="7696562" y="1308827"/>
            <a:ext cx="856527" cy="0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67960C86-6E73-9247-B566-7A0FF231A5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44"/>
          <a:stretch/>
        </p:blipFill>
        <p:spPr>
          <a:xfrm>
            <a:off x="1127048" y="1433601"/>
            <a:ext cx="4384752" cy="7732701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EE67A917-F817-274B-9B82-6E3E6BCCEC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0602" y="2299544"/>
            <a:ext cx="3116096" cy="547505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23" name="Text Placeholder 11">
            <a:extLst>
              <a:ext uri="{FF2B5EF4-FFF2-40B4-BE49-F238E27FC236}">
                <a16:creationId xmlns="" xmlns:a16="http://schemas.microsoft.com/office/drawing/2014/main" id="{B7F46220-AF40-2D4D-A574-48320A319D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68605" y="2664453"/>
            <a:ext cx="3008696" cy="199807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et </a:t>
            </a:r>
            <a:r>
              <a:rPr lang="en-US" dirty="0" err="1"/>
              <a:t>dursed</a:t>
            </a:r>
            <a:r>
              <a:rPr lang="en-US" dirty="0"/>
              <a:t> di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ne me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dol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25" name="Text Placeholder 8">
            <a:extLst>
              <a:ext uri="{FF2B5EF4-FFF2-40B4-BE49-F238E27FC236}">
                <a16:creationId xmlns="" xmlns:a16="http://schemas.microsoft.com/office/drawing/2014/main" id="{AAE58683-C164-5544-98BF-54A4B52B1B7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8604" y="2181704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1</a:t>
            </a:r>
          </a:p>
        </p:txBody>
      </p:sp>
      <p:sp>
        <p:nvSpPr>
          <p:cNvPr id="29" name="Picture Placeholder 13">
            <a:extLst>
              <a:ext uri="{FF2B5EF4-FFF2-40B4-BE49-F238E27FC236}">
                <a16:creationId xmlns="" xmlns:a16="http://schemas.microsoft.com/office/drawing/2014/main" id="{2C128956-00F2-C24F-AFE5-1537D411531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632806" y="2192422"/>
            <a:ext cx="1308100" cy="13081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43" name="Text Placeholder 11">
            <a:extLst>
              <a:ext uri="{FF2B5EF4-FFF2-40B4-BE49-F238E27FC236}">
                <a16:creationId xmlns="" xmlns:a16="http://schemas.microsoft.com/office/drawing/2014/main" id="{548DC93C-FB90-1342-86B7-6F6A775DAA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8605" y="5320036"/>
            <a:ext cx="3008696" cy="30545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ne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amsed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Utert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sit dolor 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 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="" xmlns:a16="http://schemas.microsoft.com/office/drawing/2014/main" id="{779E5449-E6CD-324C-A121-5FF90DAF5F1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68604" y="4848438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2</a:t>
            </a:r>
          </a:p>
        </p:txBody>
      </p:sp>
      <p:sp>
        <p:nvSpPr>
          <p:cNvPr id="45" name="Picture Placeholder 13">
            <a:extLst>
              <a:ext uri="{FF2B5EF4-FFF2-40B4-BE49-F238E27FC236}">
                <a16:creationId xmlns="" xmlns:a16="http://schemas.microsoft.com/office/drawing/2014/main" id="{1AA5782E-DB3C-5840-B771-B4413F20A46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632806" y="4848005"/>
            <a:ext cx="1308100" cy="13081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46" name="Text Placeholder 11">
            <a:extLst>
              <a:ext uri="{FF2B5EF4-FFF2-40B4-BE49-F238E27FC236}">
                <a16:creationId xmlns="" xmlns:a16="http://schemas.microsoft.com/office/drawing/2014/main" id="{8E7CFC8C-2819-4A49-A631-A0871F8E7E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2296552" y="2664453"/>
            <a:ext cx="3008696" cy="199807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et </a:t>
            </a:r>
            <a:r>
              <a:rPr lang="en-US" dirty="0" err="1"/>
              <a:t>dursed</a:t>
            </a:r>
            <a:r>
              <a:rPr lang="en-US" dirty="0"/>
              <a:t> di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ne me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dol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="" xmlns:a16="http://schemas.microsoft.com/office/drawing/2014/main" id="{7AB36F62-6039-E048-9116-0F33F6C6BC1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296551" y="2181704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3</a:t>
            </a:r>
          </a:p>
        </p:txBody>
      </p:sp>
      <p:sp>
        <p:nvSpPr>
          <p:cNvPr id="48" name="Picture Placeholder 13">
            <a:extLst>
              <a:ext uri="{FF2B5EF4-FFF2-40B4-BE49-F238E27FC236}">
                <a16:creationId xmlns="" xmlns:a16="http://schemas.microsoft.com/office/drawing/2014/main" id="{5898509C-B997-BC41-B3A5-F03B08939DA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660753" y="2192422"/>
            <a:ext cx="1308100" cy="13081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49" name="Text Placeholder 11">
            <a:extLst>
              <a:ext uri="{FF2B5EF4-FFF2-40B4-BE49-F238E27FC236}">
                <a16:creationId xmlns="" xmlns:a16="http://schemas.microsoft.com/office/drawing/2014/main" id="{D733D8C8-4EC4-6B4E-9D82-97BC9CFA252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296552" y="5320036"/>
            <a:ext cx="3008696" cy="30545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900"/>
              </a:lnSpc>
              <a:spcBef>
                <a:spcPts val="0"/>
              </a:spcBef>
              <a:buNone/>
              <a:defRPr sz="14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ne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admi</a:t>
            </a:r>
            <a:r>
              <a:rPr lang="en-US" dirty="0"/>
              <a:t>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amsed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. </a:t>
            </a:r>
            <a:r>
              <a:rPr lang="en-US" dirty="0" err="1"/>
              <a:t>Utert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sit dolor 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libero, id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convallis id. </a:t>
            </a:r>
          </a:p>
        </p:txBody>
      </p:sp>
      <p:sp>
        <p:nvSpPr>
          <p:cNvPr id="50" name="Text Placeholder 8">
            <a:extLst>
              <a:ext uri="{FF2B5EF4-FFF2-40B4-BE49-F238E27FC236}">
                <a16:creationId xmlns="" xmlns:a16="http://schemas.microsoft.com/office/drawing/2014/main" id="{B21260A5-3B2F-BA4F-967E-E3FFE365EFF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296551" y="4848438"/>
            <a:ext cx="3008696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4</a:t>
            </a:r>
          </a:p>
        </p:txBody>
      </p:sp>
      <p:sp>
        <p:nvSpPr>
          <p:cNvPr id="51" name="Picture Placeholder 13">
            <a:extLst>
              <a:ext uri="{FF2B5EF4-FFF2-40B4-BE49-F238E27FC236}">
                <a16:creationId xmlns="" xmlns:a16="http://schemas.microsoft.com/office/drawing/2014/main" id="{79A68247-38C2-244C-91FD-7763A1D5A4B2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0660753" y="4848005"/>
            <a:ext cx="1308100" cy="13081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461965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AGEM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2FD3EE14-8EB6-1A45-953B-8CB1469CCC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170" y="2166469"/>
            <a:ext cx="11243310" cy="6383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A0B8C73F-0B3F-E54B-BDC8-4C7EA32C5B73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BE3A2669-1B34-6147-B099-A72F0364B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="" xmlns:a16="http://schemas.microsoft.com/office/drawing/2014/main" id="{A3E9EC3B-B063-B14B-A448-292EFFFC14D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7918" y="517122"/>
            <a:ext cx="13133814" cy="65375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SLD CENTRALIZADO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BB132F00-4EE8-0D43-8FA5-EA6A7848A871}"/>
              </a:ext>
            </a:extLst>
          </p:cNvPr>
          <p:cNvCxnSpPr>
            <a:cxnSpLocks/>
          </p:cNvCxnSpPr>
          <p:nvPr userDrawn="1"/>
        </p:nvCxnSpPr>
        <p:spPr>
          <a:xfrm>
            <a:off x="7696562" y="1308827"/>
            <a:ext cx="856527" cy="0"/>
          </a:xfrm>
          <a:prstGeom prst="line">
            <a:avLst/>
          </a:prstGeom>
          <a:ln w="381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FD58F77A-5B2B-6742-AA34-3F4271A04F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93195" y="2813792"/>
            <a:ext cx="7473380" cy="4898299"/>
          </a:xfrm>
          <a:custGeom>
            <a:avLst/>
            <a:gdLst>
              <a:gd name="connsiteX0" fmla="*/ 0 w 7630160"/>
              <a:gd name="connsiteY0" fmla="*/ 235367 h 5008880"/>
              <a:gd name="connsiteX1" fmla="*/ 235367 w 7630160"/>
              <a:gd name="connsiteY1" fmla="*/ 0 h 5008880"/>
              <a:gd name="connsiteX2" fmla="*/ 7394793 w 7630160"/>
              <a:gd name="connsiteY2" fmla="*/ 0 h 5008880"/>
              <a:gd name="connsiteX3" fmla="*/ 7630160 w 7630160"/>
              <a:gd name="connsiteY3" fmla="*/ 235367 h 5008880"/>
              <a:gd name="connsiteX4" fmla="*/ 7630160 w 7630160"/>
              <a:gd name="connsiteY4" fmla="*/ 4773513 h 5008880"/>
              <a:gd name="connsiteX5" fmla="*/ 7394793 w 7630160"/>
              <a:gd name="connsiteY5" fmla="*/ 5008880 h 5008880"/>
              <a:gd name="connsiteX6" fmla="*/ 235367 w 7630160"/>
              <a:gd name="connsiteY6" fmla="*/ 5008880 h 5008880"/>
              <a:gd name="connsiteX7" fmla="*/ 0 w 7630160"/>
              <a:gd name="connsiteY7" fmla="*/ 4773513 h 5008880"/>
              <a:gd name="connsiteX8" fmla="*/ 0 w 7630160"/>
              <a:gd name="connsiteY8" fmla="*/ 235367 h 5008880"/>
              <a:gd name="connsiteX0" fmla="*/ 0 w 7630160"/>
              <a:gd name="connsiteY0" fmla="*/ 235367 h 5011467"/>
              <a:gd name="connsiteX1" fmla="*/ 235367 w 7630160"/>
              <a:gd name="connsiteY1" fmla="*/ 0 h 5011467"/>
              <a:gd name="connsiteX2" fmla="*/ 7394793 w 7630160"/>
              <a:gd name="connsiteY2" fmla="*/ 0 h 5011467"/>
              <a:gd name="connsiteX3" fmla="*/ 7630160 w 7630160"/>
              <a:gd name="connsiteY3" fmla="*/ 235367 h 5011467"/>
              <a:gd name="connsiteX4" fmla="*/ 7630160 w 7630160"/>
              <a:gd name="connsiteY4" fmla="*/ 4773513 h 5011467"/>
              <a:gd name="connsiteX5" fmla="*/ 7394793 w 7630160"/>
              <a:gd name="connsiteY5" fmla="*/ 5008880 h 5011467"/>
              <a:gd name="connsiteX6" fmla="*/ 235367 w 7630160"/>
              <a:gd name="connsiteY6" fmla="*/ 5008880 h 5011467"/>
              <a:gd name="connsiteX7" fmla="*/ 0 w 7630160"/>
              <a:gd name="connsiteY7" fmla="*/ 4773513 h 5011467"/>
              <a:gd name="connsiteX8" fmla="*/ 0 w 7630160"/>
              <a:gd name="connsiteY8" fmla="*/ 235367 h 5011467"/>
              <a:gd name="connsiteX0" fmla="*/ 171 w 7630331"/>
              <a:gd name="connsiteY0" fmla="*/ 235367 h 5010245"/>
              <a:gd name="connsiteX1" fmla="*/ 235538 w 7630331"/>
              <a:gd name="connsiteY1" fmla="*/ 0 h 5010245"/>
              <a:gd name="connsiteX2" fmla="*/ 7394964 w 7630331"/>
              <a:gd name="connsiteY2" fmla="*/ 0 h 5010245"/>
              <a:gd name="connsiteX3" fmla="*/ 7630331 w 7630331"/>
              <a:gd name="connsiteY3" fmla="*/ 235367 h 5010245"/>
              <a:gd name="connsiteX4" fmla="*/ 7630331 w 7630331"/>
              <a:gd name="connsiteY4" fmla="*/ 4773513 h 5010245"/>
              <a:gd name="connsiteX5" fmla="*/ 7394964 w 7630331"/>
              <a:gd name="connsiteY5" fmla="*/ 5008880 h 5010245"/>
              <a:gd name="connsiteX6" fmla="*/ 235538 w 7630331"/>
              <a:gd name="connsiteY6" fmla="*/ 5008880 h 5010245"/>
              <a:gd name="connsiteX7" fmla="*/ 171 w 7630331"/>
              <a:gd name="connsiteY7" fmla="*/ 4773513 h 5010245"/>
              <a:gd name="connsiteX8" fmla="*/ 171 w 7630331"/>
              <a:gd name="connsiteY8" fmla="*/ 235367 h 5010245"/>
              <a:gd name="connsiteX0" fmla="*/ 3140 w 7633300"/>
              <a:gd name="connsiteY0" fmla="*/ 235367 h 5008880"/>
              <a:gd name="connsiteX1" fmla="*/ 238507 w 7633300"/>
              <a:gd name="connsiteY1" fmla="*/ 0 h 5008880"/>
              <a:gd name="connsiteX2" fmla="*/ 7397933 w 7633300"/>
              <a:gd name="connsiteY2" fmla="*/ 0 h 5008880"/>
              <a:gd name="connsiteX3" fmla="*/ 7633300 w 7633300"/>
              <a:gd name="connsiteY3" fmla="*/ 235367 h 5008880"/>
              <a:gd name="connsiteX4" fmla="*/ 7633300 w 7633300"/>
              <a:gd name="connsiteY4" fmla="*/ 4773513 h 5008880"/>
              <a:gd name="connsiteX5" fmla="*/ 7397933 w 7633300"/>
              <a:gd name="connsiteY5" fmla="*/ 5008880 h 5008880"/>
              <a:gd name="connsiteX6" fmla="*/ 6159 w 7633300"/>
              <a:gd name="connsiteY6" fmla="*/ 5001385 h 5008880"/>
              <a:gd name="connsiteX7" fmla="*/ 3140 w 7633300"/>
              <a:gd name="connsiteY7" fmla="*/ 4773513 h 5008880"/>
              <a:gd name="connsiteX8" fmla="*/ 3140 w 7633300"/>
              <a:gd name="connsiteY8" fmla="*/ 235367 h 5008880"/>
              <a:gd name="connsiteX0" fmla="*/ 3140 w 7633300"/>
              <a:gd name="connsiteY0" fmla="*/ 235367 h 5010147"/>
              <a:gd name="connsiteX1" fmla="*/ 238507 w 7633300"/>
              <a:gd name="connsiteY1" fmla="*/ 0 h 5010147"/>
              <a:gd name="connsiteX2" fmla="*/ 7397933 w 7633300"/>
              <a:gd name="connsiteY2" fmla="*/ 0 h 5010147"/>
              <a:gd name="connsiteX3" fmla="*/ 7633300 w 7633300"/>
              <a:gd name="connsiteY3" fmla="*/ 235367 h 5010147"/>
              <a:gd name="connsiteX4" fmla="*/ 7633300 w 7633300"/>
              <a:gd name="connsiteY4" fmla="*/ 4773513 h 5010147"/>
              <a:gd name="connsiteX5" fmla="*/ 7397933 w 7633300"/>
              <a:gd name="connsiteY5" fmla="*/ 5008880 h 5010147"/>
              <a:gd name="connsiteX6" fmla="*/ 6159 w 7633300"/>
              <a:gd name="connsiteY6" fmla="*/ 5001385 h 5010147"/>
              <a:gd name="connsiteX7" fmla="*/ 3140 w 7633300"/>
              <a:gd name="connsiteY7" fmla="*/ 4773513 h 5010147"/>
              <a:gd name="connsiteX8" fmla="*/ 3140 w 7633300"/>
              <a:gd name="connsiteY8" fmla="*/ 235367 h 5010147"/>
              <a:gd name="connsiteX0" fmla="*/ 3140 w 7633471"/>
              <a:gd name="connsiteY0" fmla="*/ 235367 h 5009533"/>
              <a:gd name="connsiteX1" fmla="*/ 238507 w 7633471"/>
              <a:gd name="connsiteY1" fmla="*/ 0 h 5009533"/>
              <a:gd name="connsiteX2" fmla="*/ 7397933 w 7633471"/>
              <a:gd name="connsiteY2" fmla="*/ 0 h 5009533"/>
              <a:gd name="connsiteX3" fmla="*/ 7633300 w 7633471"/>
              <a:gd name="connsiteY3" fmla="*/ 235367 h 5009533"/>
              <a:gd name="connsiteX4" fmla="*/ 7633300 w 7633471"/>
              <a:gd name="connsiteY4" fmla="*/ 4773513 h 5009533"/>
              <a:gd name="connsiteX5" fmla="*/ 7397933 w 7633471"/>
              <a:gd name="connsiteY5" fmla="*/ 5008880 h 5009533"/>
              <a:gd name="connsiteX6" fmla="*/ 6159 w 7633471"/>
              <a:gd name="connsiteY6" fmla="*/ 5001385 h 5009533"/>
              <a:gd name="connsiteX7" fmla="*/ 3140 w 7633471"/>
              <a:gd name="connsiteY7" fmla="*/ 4773513 h 5009533"/>
              <a:gd name="connsiteX8" fmla="*/ 3140 w 7633471"/>
              <a:gd name="connsiteY8" fmla="*/ 235367 h 5009533"/>
              <a:gd name="connsiteX0" fmla="*/ 3140 w 7636441"/>
              <a:gd name="connsiteY0" fmla="*/ 235367 h 5024487"/>
              <a:gd name="connsiteX1" fmla="*/ 238507 w 7636441"/>
              <a:gd name="connsiteY1" fmla="*/ 0 h 5024487"/>
              <a:gd name="connsiteX2" fmla="*/ 7397933 w 7636441"/>
              <a:gd name="connsiteY2" fmla="*/ 0 h 5024487"/>
              <a:gd name="connsiteX3" fmla="*/ 7633300 w 7636441"/>
              <a:gd name="connsiteY3" fmla="*/ 235367 h 5024487"/>
              <a:gd name="connsiteX4" fmla="*/ 7633300 w 7636441"/>
              <a:gd name="connsiteY4" fmla="*/ 4773513 h 5024487"/>
              <a:gd name="connsiteX5" fmla="*/ 7630281 w 7636441"/>
              <a:gd name="connsiteY5" fmla="*/ 5023870 h 5024487"/>
              <a:gd name="connsiteX6" fmla="*/ 6159 w 7636441"/>
              <a:gd name="connsiteY6" fmla="*/ 5001385 h 5024487"/>
              <a:gd name="connsiteX7" fmla="*/ 3140 w 7636441"/>
              <a:gd name="connsiteY7" fmla="*/ 4773513 h 5024487"/>
              <a:gd name="connsiteX8" fmla="*/ 3140 w 7636441"/>
              <a:gd name="connsiteY8" fmla="*/ 235367 h 5024487"/>
              <a:gd name="connsiteX0" fmla="*/ 3140 w 7645811"/>
              <a:gd name="connsiteY0" fmla="*/ 235367 h 5031966"/>
              <a:gd name="connsiteX1" fmla="*/ 238507 w 7645811"/>
              <a:gd name="connsiteY1" fmla="*/ 0 h 5031966"/>
              <a:gd name="connsiteX2" fmla="*/ 7397933 w 7645811"/>
              <a:gd name="connsiteY2" fmla="*/ 0 h 5031966"/>
              <a:gd name="connsiteX3" fmla="*/ 7633300 w 7645811"/>
              <a:gd name="connsiteY3" fmla="*/ 235367 h 5031966"/>
              <a:gd name="connsiteX4" fmla="*/ 7633300 w 7645811"/>
              <a:gd name="connsiteY4" fmla="*/ 4773513 h 5031966"/>
              <a:gd name="connsiteX5" fmla="*/ 7645271 w 7645811"/>
              <a:gd name="connsiteY5" fmla="*/ 5031365 h 5031966"/>
              <a:gd name="connsiteX6" fmla="*/ 6159 w 7645811"/>
              <a:gd name="connsiteY6" fmla="*/ 5001385 h 5031966"/>
              <a:gd name="connsiteX7" fmla="*/ 3140 w 7645811"/>
              <a:gd name="connsiteY7" fmla="*/ 4773513 h 5031966"/>
              <a:gd name="connsiteX8" fmla="*/ 3140 w 7645811"/>
              <a:gd name="connsiteY8" fmla="*/ 235367 h 5031966"/>
              <a:gd name="connsiteX0" fmla="*/ 3140 w 7639471"/>
              <a:gd name="connsiteY0" fmla="*/ 235367 h 5039445"/>
              <a:gd name="connsiteX1" fmla="*/ 238507 w 7639471"/>
              <a:gd name="connsiteY1" fmla="*/ 0 h 5039445"/>
              <a:gd name="connsiteX2" fmla="*/ 7397933 w 7639471"/>
              <a:gd name="connsiteY2" fmla="*/ 0 h 5039445"/>
              <a:gd name="connsiteX3" fmla="*/ 7633300 w 7639471"/>
              <a:gd name="connsiteY3" fmla="*/ 235367 h 5039445"/>
              <a:gd name="connsiteX4" fmla="*/ 7633300 w 7639471"/>
              <a:gd name="connsiteY4" fmla="*/ 4773513 h 5039445"/>
              <a:gd name="connsiteX5" fmla="*/ 7637776 w 7639471"/>
              <a:gd name="connsiteY5" fmla="*/ 5038860 h 5039445"/>
              <a:gd name="connsiteX6" fmla="*/ 6159 w 7639471"/>
              <a:gd name="connsiteY6" fmla="*/ 5001385 h 5039445"/>
              <a:gd name="connsiteX7" fmla="*/ 3140 w 7639471"/>
              <a:gd name="connsiteY7" fmla="*/ 4773513 h 5039445"/>
              <a:gd name="connsiteX8" fmla="*/ 3140 w 7639471"/>
              <a:gd name="connsiteY8" fmla="*/ 235367 h 5039445"/>
              <a:gd name="connsiteX0" fmla="*/ 3140 w 7645416"/>
              <a:gd name="connsiteY0" fmla="*/ 235367 h 5039446"/>
              <a:gd name="connsiteX1" fmla="*/ 238507 w 7645416"/>
              <a:gd name="connsiteY1" fmla="*/ 0 h 5039446"/>
              <a:gd name="connsiteX2" fmla="*/ 7397933 w 7645416"/>
              <a:gd name="connsiteY2" fmla="*/ 0 h 5039446"/>
              <a:gd name="connsiteX3" fmla="*/ 7633300 w 7645416"/>
              <a:gd name="connsiteY3" fmla="*/ 235367 h 5039446"/>
              <a:gd name="connsiteX4" fmla="*/ 7633300 w 7645416"/>
              <a:gd name="connsiteY4" fmla="*/ 4773513 h 5039446"/>
              <a:gd name="connsiteX5" fmla="*/ 7644851 w 7645416"/>
              <a:gd name="connsiteY5" fmla="*/ 5038861 h 5039446"/>
              <a:gd name="connsiteX6" fmla="*/ 6159 w 7645416"/>
              <a:gd name="connsiteY6" fmla="*/ 5001385 h 5039446"/>
              <a:gd name="connsiteX7" fmla="*/ 3140 w 7645416"/>
              <a:gd name="connsiteY7" fmla="*/ 4773513 h 5039446"/>
              <a:gd name="connsiteX8" fmla="*/ 3140 w 7645416"/>
              <a:gd name="connsiteY8" fmla="*/ 235367 h 5039446"/>
              <a:gd name="connsiteX0" fmla="*/ 3140 w 7656640"/>
              <a:gd name="connsiteY0" fmla="*/ 235367 h 5039461"/>
              <a:gd name="connsiteX1" fmla="*/ 238507 w 7656640"/>
              <a:gd name="connsiteY1" fmla="*/ 0 h 5039461"/>
              <a:gd name="connsiteX2" fmla="*/ 7397933 w 7656640"/>
              <a:gd name="connsiteY2" fmla="*/ 0 h 5039461"/>
              <a:gd name="connsiteX3" fmla="*/ 7633300 w 7656640"/>
              <a:gd name="connsiteY3" fmla="*/ 235367 h 5039461"/>
              <a:gd name="connsiteX4" fmla="*/ 7654521 w 7656640"/>
              <a:gd name="connsiteY4" fmla="*/ 4780586 h 5039461"/>
              <a:gd name="connsiteX5" fmla="*/ 7644851 w 7656640"/>
              <a:gd name="connsiteY5" fmla="*/ 5038861 h 5039461"/>
              <a:gd name="connsiteX6" fmla="*/ 6159 w 7656640"/>
              <a:gd name="connsiteY6" fmla="*/ 5001385 h 5039461"/>
              <a:gd name="connsiteX7" fmla="*/ 3140 w 7656640"/>
              <a:gd name="connsiteY7" fmla="*/ 4773513 h 5039461"/>
              <a:gd name="connsiteX8" fmla="*/ 3140 w 7656640"/>
              <a:gd name="connsiteY8" fmla="*/ 235367 h 5039461"/>
              <a:gd name="connsiteX0" fmla="*/ 3140 w 7656640"/>
              <a:gd name="connsiteY0" fmla="*/ 235367 h 5039461"/>
              <a:gd name="connsiteX1" fmla="*/ 238507 w 7656640"/>
              <a:gd name="connsiteY1" fmla="*/ 0 h 5039461"/>
              <a:gd name="connsiteX2" fmla="*/ 7397933 w 7656640"/>
              <a:gd name="connsiteY2" fmla="*/ 0 h 5039461"/>
              <a:gd name="connsiteX3" fmla="*/ 7633300 w 7656640"/>
              <a:gd name="connsiteY3" fmla="*/ 235367 h 5039461"/>
              <a:gd name="connsiteX4" fmla="*/ 7654521 w 7656640"/>
              <a:gd name="connsiteY4" fmla="*/ 4780586 h 5039461"/>
              <a:gd name="connsiteX5" fmla="*/ 7644851 w 7656640"/>
              <a:gd name="connsiteY5" fmla="*/ 5038861 h 5039461"/>
              <a:gd name="connsiteX6" fmla="*/ 6159 w 7656640"/>
              <a:gd name="connsiteY6" fmla="*/ 5001385 h 5039461"/>
              <a:gd name="connsiteX7" fmla="*/ 3140 w 7656640"/>
              <a:gd name="connsiteY7" fmla="*/ 4773513 h 5039461"/>
              <a:gd name="connsiteX8" fmla="*/ 3140 w 7656640"/>
              <a:gd name="connsiteY8" fmla="*/ 235367 h 5039461"/>
              <a:gd name="connsiteX0" fmla="*/ 3140 w 7656640"/>
              <a:gd name="connsiteY0" fmla="*/ 235367 h 5039461"/>
              <a:gd name="connsiteX1" fmla="*/ 238507 w 7656640"/>
              <a:gd name="connsiteY1" fmla="*/ 0 h 5039461"/>
              <a:gd name="connsiteX2" fmla="*/ 7397933 w 7656640"/>
              <a:gd name="connsiteY2" fmla="*/ 0 h 5039461"/>
              <a:gd name="connsiteX3" fmla="*/ 7647447 w 7656640"/>
              <a:gd name="connsiteY3" fmla="*/ 242440 h 5039461"/>
              <a:gd name="connsiteX4" fmla="*/ 7654521 w 7656640"/>
              <a:gd name="connsiteY4" fmla="*/ 4780586 h 5039461"/>
              <a:gd name="connsiteX5" fmla="*/ 7644851 w 7656640"/>
              <a:gd name="connsiteY5" fmla="*/ 5038861 h 5039461"/>
              <a:gd name="connsiteX6" fmla="*/ 6159 w 7656640"/>
              <a:gd name="connsiteY6" fmla="*/ 5001385 h 5039461"/>
              <a:gd name="connsiteX7" fmla="*/ 3140 w 7656640"/>
              <a:gd name="connsiteY7" fmla="*/ 4773513 h 5039461"/>
              <a:gd name="connsiteX8" fmla="*/ 3140 w 7656640"/>
              <a:gd name="connsiteY8" fmla="*/ 235367 h 5039461"/>
              <a:gd name="connsiteX0" fmla="*/ 3140 w 7650686"/>
              <a:gd name="connsiteY0" fmla="*/ 235367 h 5039476"/>
              <a:gd name="connsiteX1" fmla="*/ 238507 w 7650686"/>
              <a:gd name="connsiteY1" fmla="*/ 0 h 5039476"/>
              <a:gd name="connsiteX2" fmla="*/ 7397933 w 7650686"/>
              <a:gd name="connsiteY2" fmla="*/ 0 h 5039476"/>
              <a:gd name="connsiteX3" fmla="*/ 7647447 w 7650686"/>
              <a:gd name="connsiteY3" fmla="*/ 242440 h 5039476"/>
              <a:gd name="connsiteX4" fmla="*/ 7647449 w 7650686"/>
              <a:gd name="connsiteY4" fmla="*/ 4787659 h 5039476"/>
              <a:gd name="connsiteX5" fmla="*/ 7644851 w 7650686"/>
              <a:gd name="connsiteY5" fmla="*/ 5038861 h 5039476"/>
              <a:gd name="connsiteX6" fmla="*/ 6159 w 7650686"/>
              <a:gd name="connsiteY6" fmla="*/ 5001385 h 5039476"/>
              <a:gd name="connsiteX7" fmla="*/ 3140 w 7650686"/>
              <a:gd name="connsiteY7" fmla="*/ 4773513 h 5039476"/>
              <a:gd name="connsiteX8" fmla="*/ 3140 w 7650686"/>
              <a:gd name="connsiteY8" fmla="*/ 235367 h 5039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50686" h="5039476">
                <a:moveTo>
                  <a:pt x="3140" y="235367"/>
                </a:moveTo>
                <a:cubicBezTo>
                  <a:pt x="3140" y="105377"/>
                  <a:pt x="108517" y="0"/>
                  <a:pt x="238507" y="0"/>
                </a:cubicBezTo>
                <a:lnTo>
                  <a:pt x="7397933" y="0"/>
                </a:lnTo>
                <a:cubicBezTo>
                  <a:pt x="7527923" y="0"/>
                  <a:pt x="7647447" y="112450"/>
                  <a:pt x="7647447" y="242440"/>
                </a:cubicBezTo>
                <a:cubicBezTo>
                  <a:pt x="7654521" y="1757513"/>
                  <a:pt x="7647449" y="4793354"/>
                  <a:pt x="7647449" y="4787659"/>
                </a:cubicBezTo>
                <a:cubicBezTo>
                  <a:pt x="7654945" y="4790232"/>
                  <a:pt x="7647425" y="5053851"/>
                  <a:pt x="7644851" y="5038861"/>
                </a:cubicBezTo>
                <a:lnTo>
                  <a:pt x="6159" y="5001385"/>
                </a:lnTo>
                <a:cubicBezTo>
                  <a:pt x="3586" y="5023870"/>
                  <a:pt x="-4355" y="4768591"/>
                  <a:pt x="3140" y="4773513"/>
                </a:cubicBezTo>
                <a:lnTo>
                  <a:pt x="3140" y="235367"/>
                </a:lnTo>
                <a:close/>
              </a:path>
            </a:pathLst>
          </a:custGeom>
          <a:solidFill>
            <a:schemeClr val="tx1">
              <a:lumMod val="20000"/>
              <a:lumOff val="80000"/>
              <a:alpha val="9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11" name="Text Placeholder 11">
            <a:extLst>
              <a:ext uri="{FF2B5EF4-FFF2-40B4-BE49-F238E27FC236}">
                <a16:creationId xmlns="" xmlns:a16="http://schemas.microsoft.com/office/drawing/2014/main" id="{F29E2544-D79C-D641-954D-8E0C5434CA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8153" y="2664453"/>
            <a:ext cx="2333035" cy="199807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18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et </a:t>
            </a:r>
            <a:r>
              <a:rPr lang="en-US" dirty="0" err="1"/>
              <a:t>dursed</a:t>
            </a:r>
            <a:r>
              <a:rPr lang="en-US" dirty="0"/>
              <a:t> di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="" xmlns:a16="http://schemas.microsoft.com/office/drawing/2014/main" id="{23747D59-F11C-EA4D-B081-33E1DC061C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8154" y="2181704"/>
            <a:ext cx="2333034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1</a:t>
            </a:r>
          </a:p>
        </p:txBody>
      </p:sp>
      <p:sp>
        <p:nvSpPr>
          <p:cNvPr id="13" name="Picture Placeholder 13">
            <a:extLst>
              <a:ext uri="{FF2B5EF4-FFF2-40B4-BE49-F238E27FC236}">
                <a16:creationId xmlns="" xmlns:a16="http://schemas.microsoft.com/office/drawing/2014/main" id="{B7FD790C-B56D-634F-9B73-BEBCB97F187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2925038" y="1930400"/>
            <a:ext cx="1163722" cy="116372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7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14" name="Text Placeholder 11">
            <a:extLst>
              <a:ext uri="{FF2B5EF4-FFF2-40B4-BE49-F238E27FC236}">
                <a16:creationId xmlns="" xmlns:a16="http://schemas.microsoft.com/office/drawing/2014/main" id="{1BFED96B-0896-594C-9C4F-E88E8E382FF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8153" y="5331611"/>
            <a:ext cx="2333036" cy="305453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ts val="18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.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="" xmlns:a16="http://schemas.microsoft.com/office/drawing/2014/main" id="{AF5A6F9D-D29D-2248-A432-25D4B12D1C8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8152" y="4848438"/>
            <a:ext cx="2333035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2</a:t>
            </a:r>
          </a:p>
        </p:txBody>
      </p:sp>
      <p:sp>
        <p:nvSpPr>
          <p:cNvPr id="16" name="Picture Placeholder 13">
            <a:extLst>
              <a:ext uri="{FF2B5EF4-FFF2-40B4-BE49-F238E27FC236}">
                <a16:creationId xmlns="" xmlns:a16="http://schemas.microsoft.com/office/drawing/2014/main" id="{35446A09-D6C1-9C49-96E7-C85C655F1D2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925038" y="4585983"/>
            <a:ext cx="1163722" cy="116372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7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23" name="Text Placeholder 11">
            <a:extLst>
              <a:ext uri="{FF2B5EF4-FFF2-40B4-BE49-F238E27FC236}">
                <a16:creationId xmlns="" xmlns:a16="http://schemas.microsoft.com/office/drawing/2014/main" id="{617C6327-B793-1E47-9233-385EFB7EC6D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487680" y="2664453"/>
            <a:ext cx="2333035" cy="199807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et </a:t>
            </a:r>
            <a:r>
              <a:rPr lang="en-US" dirty="0" err="1"/>
              <a:t>dursed</a:t>
            </a:r>
            <a:r>
              <a:rPr lang="en-US" dirty="0"/>
              <a:t> di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="" xmlns:a16="http://schemas.microsoft.com/office/drawing/2014/main" id="{13FD9F73-059C-444D-9C21-7CD4F07237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3487681" y="2181704"/>
            <a:ext cx="2333034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3</a:t>
            </a:r>
          </a:p>
        </p:txBody>
      </p:sp>
      <p:sp>
        <p:nvSpPr>
          <p:cNvPr id="25" name="Picture Placeholder 13">
            <a:extLst>
              <a:ext uri="{FF2B5EF4-FFF2-40B4-BE49-F238E27FC236}">
                <a16:creationId xmlns="" xmlns:a16="http://schemas.microsoft.com/office/drawing/2014/main" id="{CA28319F-11D0-634B-9064-3212DB13D85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159161" y="1930400"/>
            <a:ext cx="1163722" cy="116372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7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26" name="Text Placeholder 11">
            <a:extLst>
              <a:ext uri="{FF2B5EF4-FFF2-40B4-BE49-F238E27FC236}">
                <a16:creationId xmlns="" xmlns:a16="http://schemas.microsoft.com/office/drawing/2014/main" id="{E5B29AA4-5797-C14F-B089-BF2BD90019A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487680" y="5331611"/>
            <a:ext cx="2333036" cy="30545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</a:t>
            </a:r>
            <a:r>
              <a:rPr lang="en-US" dirty="0" err="1"/>
              <a:t>erat</a:t>
            </a:r>
            <a:r>
              <a:rPr lang="en-US" dirty="0"/>
              <a:t> it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lu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.</a:t>
            </a:r>
          </a:p>
        </p:txBody>
      </p:sp>
      <p:sp>
        <p:nvSpPr>
          <p:cNvPr id="27" name="Text Placeholder 8">
            <a:extLst>
              <a:ext uri="{FF2B5EF4-FFF2-40B4-BE49-F238E27FC236}">
                <a16:creationId xmlns="" xmlns:a16="http://schemas.microsoft.com/office/drawing/2014/main" id="{79A14C10-D636-8245-A8BD-ED28929FE4B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487679" y="4848438"/>
            <a:ext cx="2333035" cy="46514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4</a:t>
            </a:r>
          </a:p>
        </p:txBody>
      </p:sp>
      <p:sp>
        <p:nvSpPr>
          <p:cNvPr id="28" name="Picture Placeholder 13">
            <a:extLst>
              <a:ext uri="{FF2B5EF4-FFF2-40B4-BE49-F238E27FC236}">
                <a16:creationId xmlns="" xmlns:a16="http://schemas.microsoft.com/office/drawing/2014/main" id="{43ABBBBB-5452-EF47-AEF1-ADE3ED9EC13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12159161" y="4585983"/>
            <a:ext cx="1163722" cy="1163722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 sz="7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0462194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21896134-6C5E-1A42-885D-3A45A06F23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4233" y="3040813"/>
            <a:ext cx="6171881" cy="3339814"/>
          </a:xfrm>
          <a:custGeom>
            <a:avLst/>
            <a:gdLst>
              <a:gd name="connsiteX0" fmla="*/ 134517 w 3423683"/>
              <a:gd name="connsiteY0" fmla="*/ 0 h 3327990"/>
              <a:gd name="connsiteX1" fmla="*/ 3423683 w 3423683"/>
              <a:gd name="connsiteY1" fmla="*/ 0 h 3327990"/>
              <a:gd name="connsiteX2" fmla="*/ 3423683 w 3423683"/>
              <a:gd name="connsiteY2" fmla="*/ 0 h 3327990"/>
              <a:gd name="connsiteX3" fmla="*/ 3423683 w 3423683"/>
              <a:gd name="connsiteY3" fmla="*/ 3193473 h 3327990"/>
              <a:gd name="connsiteX4" fmla="*/ 3289166 w 3423683"/>
              <a:gd name="connsiteY4" fmla="*/ 3327990 h 3327990"/>
              <a:gd name="connsiteX5" fmla="*/ 0 w 3423683"/>
              <a:gd name="connsiteY5" fmla="*/ 3327990 h 3327990"/>
              <a:gd name="connsiteX6" fmla="*/ 0 w 3423683"/>
              <a:gd name="connsiteY6" fmla="*/ 3327990 h 3327990"/>
              <a:gd name="connsiteX7" fmla="*/ 0 w 3423683"/>
              <a:gd name="connsiteY7" fmla="*/ 134517 h 3327990"/>
              <a:gd name="connsiteX8" fmla="*/ 134517 w 3423683"/>
              <a:gd name="connsiteY8" fmla="*/ 0 h 3327990"/>
              <a:gd name="connsiteX0" fmla="*/ 134517 w 4805915"/>
              <a:gd name="connsiteY0" fmla="*/ 0 h 3327990"/>
              <a:gd name="connsiteX1" fmla="*/ 3423683 w 4805915"/>
              <a:gd name="connsiteY1" fmla="*/ 0 h 3327990"/>
              <a:gd name="connsiteX2" fmla="*/ 4805915 w 4805915"/>
              <a:gd name="connsiteY2" fmla="*/ 21265 h 3327990"/>
              <a:gd name="connsiteX3" fmla="*/ 3423683 w 4805915"/>
              <a:gd name="connsiteY3" fmla="*/ 3193473 h 3327990"/>
              <a:gd name="connsiteX4" fmla="*/ 3289166 w 4805915"/>
              <a:gd name="connsiteY4" fmla="*/ 3327990 h 3327990"/>
              <a:gd name="connsiteX5" fmla="*/ 0 w 4805915"/>
              <a:gd name="connsiteY5" fmla="*/ 3327990 h 3327990"/>
              <a:gd name="connsiteX6" fmla="*/ 0 w 4805915"/>
              <a:gd name="connsiteY6" fmla="*/ 3327990 h 3327990"/>
              <a:gd name="connsiteX7" fmla="*/ 0 w 4805915"/>
              <a:gd name="connsiteY7" fmla="*/ 134517 h 3327990"/>
              <a:gd name="connsiteX8" fmla="*/ 134517 w 4805915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23683 w 4784650"/>
              <a:gd name="connsiteY3" fmla="*/ 3193473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23683 w 4784650"/>
              <a:gd name="connsiteY3" fmla="*/ 3193473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23683 w 4784650"/>
              <a:gd name="connsiteY3" fmla="*/ 3193473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23683 w 4784650"/>
              <a:gd name="connsiteY3" fmla="*/ 3193473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44948 w 4784650"/>
              <a:gd name="connsiteY3" fmla="*/ 3177524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44948 w 4784650"/>
              <a:gd name="connsiteY3" fmla="*/ 3177524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44948 w 4784650"/>
              <a:gd name="connsiteY3" fmla="*/ 3177524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44948 w 4784650"/>
              <a:gd name="connsiteY3" fmla="*/ 3177524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56671 w 4784650"/>
              <a:gd name="connsiteY3" fmla="*/ 3181432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784650"/>
              <a:gd name="connsiteY0" fmla="*/ 0 h 3327990"/>
              <a:gd name="connsiteX1" fmla="*/ 3423683 w 4784650"/>
              <a:gd name="connsiteY1" fmla="*/ 0 h 3327990"/>
              <a:gd name="connsiteX2" fmla="*/ 4784650 w 4784650"/>
              <a:gd name="connsiteY2" fmla="*/ 0 h 3327990"/>
              <a:gd name="connsiteX3" fmla="*/ 3456671 w 4784650"/>
              <a:gd name="connsiteY3" fmla="*/ 3181432 h 3327990"/>
              <a:gd name="connsiteX4" fmla="*/ 3289166 w 4784650"/>
              <a:gd name="connsiteY4" fmla="*/ 3327990 h 3327990"/>
              <a:gd name="connsiteX5" fmla="*/ 0 w 4784650"/>
              <a:gd name="connsiteY5" fmla="*/ 3327990 h 3327990"/>
              <a:gd name="connsiteX6" fmla="*/ 0 w 4784650"/>
              <a:gd name="connsiteY6" fmla="*/ 3327990 h 3327990"/>
              <a:gd name="connsiteX7" fmla="*/ 0 w 4784650"/>
              <a:gd name="connsiteY7" fmla="*/ 134517 h 3327990"/>
              <a:gd name="connsiteX8" fmla="*/ 134517 w 4784650"/>
              <a:gd name="connsiteY8" fmla="*/ 0 h 3327990"/>
              <a:gd name="connsiteX0" fmla="*/ 134517 w 4808096"/>
              <a:gd name="connsiteY0" fmla="*/ 0 h 3327990"/>
              <a:gd name="connsiteX1" fmla="*/ 3423683 w 4808096"/>
              <a:gd name="connsiteY1" fmla="*/ 0 h 3327990"/>
              <a:gd name="connsiteX2" fmla="*/ 4808096 w 4808096"/>
              <a:gd name="connsiteY2" fmla="*/ 3908 h 3327990"/>
              <a:gd name="connsiteX3" fmla="*/ 3456671 w 4808096"/>
              <a:gd name="connsiteY3" fmla="*/ 3181432 h 3327990"/>
              <a:gd name="connsiteX4" fmla="*/ 3289166 w 4808096"/>
              <a:gd name="connsiteY4" fmla="*/ 3327990 h 3327990"/>
              <a:gd name="connsiteX5" fmla="*/ 0 w 4808096"/>
              <a:gd name="connsiteY5" fmla="*/ 3327990 h 3327990"/>
              <a:gd name="connsiteX6" fmla="*/ 0 w 4808096"/>
              <a:gd name="connsiteY6" fmla="*/ 3327990 h 3327990"/>
              <a:gd name="connsiteX7" fmla="*/ 0 w 4808096"/>
              <a:gd name="connsiteY7" fmla="*/ 134517 h 3327990"/>
              <a:gd name="connsiteX8" fmla="*/ 134517 w 4808096"/>
              <a:gd name="connsiteY8" fmla="*/ 0 h 3327990"/>
              <a:gd name="connsiteX0" fmla="*/ 134517 w 4808096"/>
              <a:gd name="connsiteY0" fmla="*/ 100 h 3328090"/>
              <a:gd name="connsiteX1" fmla="*/ 3423683 w 4808096"/>
              <a:gd name="connsiteY1" fmla="*/ 100 h 3328090"/>
              <a:gd name="connsiteX2" fmla="*/ 4808096 w 4808096"/>
              <a:gd name="connsiteY2" fmla="*/ 4008 h 3328090"/>
              <a:gd name="connsiteX3" fmla="*/ 3456671 w 4808096"/>
              <a:gd name="connsiteY3" fmla="*/ 3181532 h 3328090"/>
              <a:gd name="connsiteX4" fmla="*/ 3289166 w 4808096"/>
              <a:gd name="connsiteY4" fmla="*/ 3328090 h 3328090"/>
              <a:gd name="connsiteX5" fmla="*/ 0 w 4808096"/>
              <a:gd name="connsiteY5" fmla="*/ 3328090 h 3328090"/>
              <a:gd name="connsiteX6" fmla="*/ 0 w 4808096"/>
              <a:gd name="connsiteY6" fmla="*/ 3328090 h 3328090"/>
              <a:gd name="connsiteX7" fmla="*/ 0 w 4808096"/>
              <a:gd name="connsiteY7" fmla="*/ 134617 h 3328090"/>
              <a:gd name="connsiteX8" fmla="*/ 134517 w 4808096"/>
              <a:gd name="connsiteY8" fmla="*/ 100 h 3328090"/>
              <a:gd name="connsiteX0" fmla="*/ 134517 w 4808096"/>
              <a:gd name="connsiteY0" fmla="*/ 100 h 3339813"/>
              <a:gd name="connsiteX1" fmla="*/ 3423683 w 4808096"/>
              <a:gd name="connsiteY1" fmla="*/ 100 h 3339813"/>
              <a:gd name="connsiteX2" fmla="*/ 4808096 w 4808096"/>
              <a:gd name="connsiteY2" fmla="*/ 4008 h 3339813"/>
              <a:gd name="connsiteX3" fmla="*/ 3456671 w 4808096"/>
              <a:gd name="connsiteY3" fmla="*/ 3181532 h 3339813"/>
              <a:gd name="connsiteX4" fmla="*/ 3289166 w 4808096"/>
              <a:gd name="connsiteY4" fmla="*/ 3339813 h 3339813"/>
              <a:gd name="connsiteX5" fmla="*/ 0 w 4808096"/>
              <a:gd name="connsiteY5" fmla="*/ 3328090 h 3339813"/>
              <a:gd name="connsiteX6" fmla="*/ 0 w 4808096"/>
              <a:gd name="connsiteY6" fmla="*/ 3328090 h 3339813"/>
              <a:gd name="connsiteX7" fmla="*/ 0 w 4808096"/>
              <a:gd name="connsiteY7" fmla="*/ 134617 h 3339813"/>
              <a:gd name="connsiteX8" fmla="*/ 134517 w 4808096"/>
              <a:gd name="connsiteY8" fmla="*/ 100 h 3339813"/>
              <a:gd name="connsiteX0" fmla="*/ 134517 w 4808096"/>
              <a:gd name="connsiteY0" fmla="*/ 100 h 3339813"/>
              <a:gd name="connsiteX1" fmla="*/ 3423683 w 4808096"/>
              <a:gd name="connsiteY1" fmla="*/ 100 h 3339813"/>
              <a:gd name="connsiteX2" fmla="*/ 4808096 w 4808096"/>
              <a:gd name="connsiteY2" fmla="*/ 4008 h 3339813"/>
              <a:gd name="connsiteX3" fmla="*/ 3456671 w 4808096"/>
              <a:gd name="connsiteY3" fmla="*/ 3181532 h 3339813"/>
              <a:gd name="connsiteX4" fmla="*/ 3289166 w 4808096"/>
              <a:gd name="connsiteY4" fmla="*/ 3339813 h 3339813"/>
              <a:gd name="connsiteX5" fmla="*/ 0 w 4808096"/>
              <a:gd name="connsiteY5" fmla="*/ 3328090 h 3339813"/>
              <a:gd name="connsiteX6" fmla="*/ 0 w 4808096"/>
              <a:gd name="connsiteY6" fmla="*/ 3328090 h 3339813"/>
              <a:gd name="connsiteX7" fmla="*/ 0 w 4808096"/>
              <a:gd name="connsiteY7" fmla="*/ 134617 h 3339813"/>
              <a:gd name="connsiteX8" fmla="*/ 134517 w 4808096"/>
              <a:gd name="connsiteY8" fmla="*/ 100 h 3339813"/>
              <a:gd name="connsiteX0" fmla="*/ 134517 w 4808096"/>
              <a:gd name="connsiteY0" fmla="*/ 100 h 3339813"/>
              <a:gd name="connsiteX1" fmla="*/ 3423683 w 4808096"/>
              <a:gd name="connsiteY1" fmla="*/ 100 h 3339813"/>
              <a:gd name="connsiteX2" fmla="*/ 4808096 w 4808096"/>
              <a:gd name="connsiteY2" fmla="*/ 4008 h 3339813"/>
              <a:gd name="connsiteX3" fmla="*/ 3456671 w 4808096"/>
              <a:gd name="connsiteY3" fmla="*/ 3181532 h 3339813"/>
              <a:gd name="connsiteX4" fmla="*/ 3289166 w 4808096"/>
              <a:gd name="connsiteY4" fmla="*/ 3339813 h 3339813"/>
              <a:gd name="connsiteX5" fmla="*/ 0 w 4808096"/>
              <a:gd name="connsiteY5" fmla="*/ 3328090 h 3339813"/>
              <a:gd name="connsiteX6" fmla="*/ 0 w 4808096"/>
              <a:gd name="connsiteY6" fmla="*/ 3328090 h 3339813"/>
              <a:gd name="connsiteX7" fmla="*/ 0 w 4808096"/>
              <a:gd name="connsiteY7" fmla="*/ 134617 h 3339813"/>
              <a:gd name="connsiteX8" fmla="*/ 134517 w 4808096"/>
              <a:gd name="connsiteY8" fmla="*/ 100 h 3339813"/>
              <a:gd name="connsiteX0" fmla="*/ 134517 w 4808096"/>
              <a:gd name="connsiteY0" fmla="*/ 100 h 3339813"/>
              <a:gd name="connsiteX1" fmla="*/ 3423683 w 4808096"/>
              <a:gd name="connsiteY1" fmla="*/ 100 h 3339813"/>
              <a:gd name="connsiteX2" fmla="*/ 4808096 w 4808096"/>
              <a:gd name="connsiteY2" fmla="*/ 4008 h 3339813"/>
              <a:gd name="connsiteX3" fmla="*/ 3456671 w 4808096"/>
              <a:gd name="connsiteY3" fmla="*/ 3181532 h 3339813"/>
              <a:gd name="connsiteX4" fmla="*/ 3289166 w 4808096"/>
              <a:gd name="connsiteY4" fmla="*/ 3339813 h 3339813"/>
              <a:gd name="connsiteX5" fmla="*/ 0 w 4808096"/>
              <a:gd name="connsiteY5" fmla="*/ 3328090 h 3339813"/>
              <a:gd name="connsiteX6" fmla="*/ 0 w 4808096"/>
              <a:gd name="connsiteY6" fmla="*/ 3328090 h 3339813"/>
              <a:gd name="connsiteX7" fmla="*/ 0 w 4808096"/>
              <a:gd name="connsiteY7" fmla="*/ 134617 h 3339813"/>
              <a:gd name="connsiteX8" fmla="*/ 134517 w 4808096"/>
              <a:gd name="connsiteY8" fmla="*/ 100 h 3339813"/>
              <a:gd name="connsiteX0" fmla="*/ 1494394 w 6167973"/>
              <a:gd name="connsiteY0" fmla="*/ 100 h 3343721"/>
              <a:gd name="connsiteX1" fmla="*/ 4783560 w 6167973"/>
              <a:gd name="connsiteY1" fmla="*/ 100 h 3343721"/>
              <a:gd name="connsiteX2" fmla="*/ 6167973 w 6167973"/>
              <a:gd name="connsiteY2" fmla="*/ 4008 h 3343721"/>
              <a:gd name="connsiteX3" fmla="*/ 4816548 w 6167973"/>
              <a:gd name="connsiteY3" fmla="*/ 3181532 h 3343721"/>
              <a:gd name="connsiteX4" fmla="*/ 4649043 w 6167973"/>
              <a:gd name="connsiteY4" fmla="*/ 3339813 h 3343721"/>
              <a:gd name="connsiteX5" fmla="*/ 1359877 w 6167973"/>
              <a:gd name="connsiteY5" fmla="*/ 3328090 h 3343721"/>
              <a:gd name="connsiteX6" fmla="*/ 0 w 6167973"/>
              <a:gd name="connsiteY6" fmla="*/ 3343721 h 3343721"/>
              <a:gd name="connsiteX7" fmla="*/ 1359877 w 6167973"/>
              <a:gd name="connsiteY7" fmla="*/ 134617 h 3343721"/>
              <a:gd name="connsiteX8" fmla="*/ 1494394 w 6167973"/>
              <a:gd name="connsiteY8" fmla="*/ 100 h 3343721"/>
              <a:gd name="connsiteX0" fmla="*/ 1443594 w 6117173"/>
              <a:gd name="connsiteY0" fmla="*/ 100 h 3339813"/>
              <a:gd name="connsiteX1" fmla="*/ 4732760 w 6117173"/>
              <a:gd name="connsiteY1" fmla="*/ 100 h 3339813"/>
              <a:gd name="connsiteX2" fmla="*/ 6117173 w 6117173"/>
              <a:gd name="connsiteY2" fmla="*/ 4008 h 3339813"/>
              <a:gd name="connsiteX3" fmla="*/ 4765748 w 6117173"/>
              <a:gd name="connsiteY3" fmla="*/ 3181532 h 3339813"/>
              <a:gd name="connsiteX4" fmla="*/ 4598243 w 6117173"/>
              <a:gd name="connsiteY4" fmla="*/ 3339813 h 3339813"/>
              <a:gd name="connsiteX5" fmla="*/ 1309077 w 6117173"/>
              <a:gd name="connsiteY5" fmla="*/ 3328090 h 3339813"/>
              <a:gd name="connsiteX6" fmla="*/ 0 w 6117173"/>
              <a:gd name="connsiteY6" fmla="*/ 3316367 h 3339813"/>
              <a:gd name="connsiteX7" fmla="*/ 1309077 w 6117173"/>
              <a:gd name="connsiteY7" fmla="*/ 134617 h 3339813"/>
              <a:gd name="connsiteX8" fmla="*/ 1443594 w 6117173"/>
              <a:gd name="connsiteY8" fmla="*/ 100 h 3339813"/>
              <a:gd name="connsiteX0" fmla="*/ 1498302 w 6171881"/>
              <a:gd name="connsiteY0" fmla="*/ 100 h 3339813"/>
              <a:gd name="connsiteX1" fmla="*/ 4787468 w 6171881"/>
              <a:gd name="connsiteY1" fmla="*/ 100 h 3339813"/>
              <a:gd name="connsiteX2" fmla="*/ 6171881 w 6171881"/>
              <a:gd name="connsiteY2" fmla="*/ 4008 h 3339813"/>
              <a:gd name="connsiteX3" fmla="*/ 4820456 w 6171881"/>
              <a:gd name="connsiteY3" fmla="*/ 3181532 h 3339813"/>
              <a:gd name="connsiteX4" fmla="*/ 4652951 w 6171881"/>
              <a:gd name="connsiteY4" fmla="*/ 3339813 h 3339813"/>
              <a:gd name="connsiteX5" fmla="*/ 1363785 w 6171881"/>
              <a:gd name="connsiteY5" fmla="*/ 3328090 h 3339813"/>
              <a:gd name="connsiteX6" fmla="*/ 0 w 6171881"/>
              <a:gd name="connsiteY6" fmla="*/ 3339813 h 3339813"/>
              <a:gd name="connsiteX7" fmla="*/ 1363785 w 6171881"/>
              <a:gd name="connsiteY7" fmla="*/ 134617 h 3339813"/>
              <a:gd name="connsiteX8" fmla="*/ 1498302 w 6171881"/>
              <a:gd name="connsiteY8" fmla="*/ 100 h 3339813"/>
              <a:gd name="connsiteX0" fmla="*/ 1498302 w 6171881"/>
              <a:gd name="connsiteY0" fmla="*/ 100 h 3339813"/>
              <a:gd name="connsiteX1" fmla="*/ 4787468 w 6171881"/>
              <a:gd name="connsiteY1" fmla="*/ 100 h 3339813"/>
              <a:gd name="connsiteX2" fmla="*/ 6171881 w 6171881"/>
              <a:gd name="connsiteY2" fmla="*/ 4008 h 3339813"/>
              <a:gd name="connsiteX3" fmla="*/ 4820456 w 6171881"/>
              <a:gd name="connsiteY3" fmla="*/ 3181532 h 3339813"/>
              <a:gd name="connsiteX4" fmla="*/ 4652951 w 6171881"/>
              <a:gd name="connsiteY4" fmla="*/ 3339813 h 3339813"/>
              <a:gd name="connsiteX5" fmla="*/ 1363785 w 6171881"/>
              <a:gd name="connsiteY5" fmla="*/ 3328090 h 3339813"/>
              <a:gd name="connsiteX6" fmla="*/ 0 w 6171881"/>
              <a:gd name="connsiteY6" fmla="*/ 3339813 h 3339813"/>
              <a:gd name="connsiteX7" fmla="*/ 1363785 w 6171881"/>
              <a:gd name="connsiteY7" fmla="*/ 134617 h 3339813"/>
              <a:gd name="connsiteX8" fmla="*/ 1498302 w 6171881"/>
              <a:gd name="connsiteY8" fmla="*/ 100 h 3339813"/>
              <a:gd name="connsiteX0" fmla="*/ 1498302 w 6171881"/>
              <a:gd name="connsiteY0" fmla="*/ 100 h 3340636"/>
              <a:gd name="connsiteX1" fmla="*/ 4787468 w 6171881"/>
              <a:gd name="connsiteY1" fmla="*/ 100 h 3340636"/>
              <a:gd name="connsiteX2" fmla="*/ 6171881 w 6171881"/>
              <a:gd name="connsiteY2" fmla="*/ 4008 h 3340636"/>
              <a:gd name="connsiteX3" fmla="*/ 4820456 w 6171881"/>
              <a:gd name="connsiteY3" fmla="*/ 3181532 h 3340636"/>
              <a:gd name="connsiteX4" fmla="*/ 4652951 w 6171881"/>
              <a:gd name="connsiteY4" fmla="*/ 3339813 h 3340636"/>
              <a:gd name="connsiteX5" fmla="*/ 1367693 w 6171881"/>
              <a:gd name="connsiteY5" fmla="*/ 3339814 h 3340636"/>
              <a:gd name="connsiteX6" fmla="*/ 0 w 6171881"/>
              <a:gd name="connsiteY6" fmla="*/ 3339813 h 3340636"/>
              <a:gd name="connsiteX7" fmla="*/ 1363785 w 6171881"/>
              <a:gd name="connsiteY7" fmla="*/ 134617 h 3340636"/>
              <a:gd name="connsiteX8" fmla="*/ 1498302 w 6171881"/>
              <a:gd name="connsiteY8" fmla="*/ 100 h 3340636"/>
              <a:gd name="connsiteX0" fmla="*/ 1498302 w 6171881"/>
              <a:gd name="connsiteY0" fmla="*/ 100 h 3340636"/>
              <a:gd name="connsiteX1" fmla="*/ 4787468 w 6171881"/>
              <a:gd name="connsiteY1" fmla="*/ 100 h 3340636"/>
              <a:gd name="connsiteX2" fmla="*/ 6171881 w 6171881"/>
              <a:gd name="connsiteY2" fmla="*/ 4008 h 3340636"/>
              <a:gd name="connsiteX3" fmla="*/ 4820456 w 6171881"/>
              <a:gd name="connsiteY3" fmla="*/ 3181532 h 3340636"/>
              <a:gd name="connsiteX4" fmla="*/ 4652951 w 6171881"/>
              <a:gd name="connsiteY4" fmla="*/ 3339813 h 3340636"/>
              <a:gd name="connsiteX5" fmla="*/ 1367693 w 6171881"/>
              <a:gd name="connsiteY5" fmla="*/ 3339814 h 3340636"/>
              <a:gd name="connsiteX6" fmla="*/ 0 w 6171881"/>
              <a:gd name="connsiteY6" fmla="*/ 3339813 h 3340636"/>
              <a:gd name="connsiteX7" fmla="*/ 1363785 w 6171881"/>
              <a:gd name="connsiteY7" fmla="*/ 134617 h 3340636"/>
              <a:gd name="connsiteX8" fmla="*/ 1498302 w 6171881"/>
              <a:gd name="connsiteY8" fmla="*/ 100 h 3340636"/>
              <a:gd name="connsiteX0" fmla="*/ 1498302 w 6171881"/>
              <a:gd name="connsiteY0" fmla="*/ 100 h 3339814"/>
              <a:gd name="connsiteX1" fmla="*/ 4787468 w 6171881"/>
              <a:gd name="connsiteY1" fmla="*/ 100 h 3339814"/>
              <a:gd name="connsiteX2" fmla="*/ 6171881 w 6171881"/>
              <a:gd name="connsiteY2" fmla="*/ 4008 h 3339814"/>
              <a:gd name="connsiteX3" fmla="*/ 4820456 w 6171881"/>
              <a:gd name="connsiteY3" fmla="*/ 3181532 h 3339814"/>
              <a:gd name="connsiteX4" fmla="*/ 4652951 w 6171881"/>
              <a:gd name="connsiteY4" fmla="*/ 3339813 h 3339814"/>
              <a:gd name="connsiteX5" fmla="*/ 1367693 w 6171881"/>
              <a:gd name="connsiteY5" fmla="*/ 3339814 h 3339814"/>
              <a:gd name="connsiteX6" fmla="*/ 0 w 6171881"/>
              <a:gd name="connsiteY6" fmla="*/ 3339813 h 3339814"/>
              <a:gd name="connsiteX7" fmla="*/ 1363785 w 6171881"/>
              <a:gd name="connsiteY7" fmla="*/ 134617 h 3339814"/>
              <a:gd name="connsiteX8" fmla="*/ 1498302 w 6171881"/>
              <a:gd name="connsiteY8" fmla="*/ 100 h 3339814"/>
              <a:gd name="connsiteX0" fmla="*/ 1498302 w 6171881"/>
              <a:gd name="connsiteY0" fmla="*/ 100 h 3339814"/>
              <a:gd name="connsiteX1" fmla="*/ 4787468 w 6171881"/>
              <a:gd name="connsiteY1" fmla="*/ 100 h 3339814"/>
              <a:gd name="connsiteX2" fmla="*/ 6171881 w 6171881"/>
              <a:gd name="connsiteY2" fmla="*/ 4008 h 3339814"/>
              <a:gd name="connsiteX3" fmla="*/ 4820456 w 6171881"/>
              <a:gd name="connsiteY3" fmla="*/ 3181532 h 3339814"/>
              <a:gd name="connsiteX4" fmla="*/ 4652951 w 6171881"/>
              <a:gd name="connsiteY4" fmla="*/ 3339813 h 3339814"/>
              <a:gd name="connsiteX5" fmla="*/ 1367693 w 6171881"/>
              <a:gd name="connsiteY5" fmla="*/ 3339814 h 3339814"/>
              <a:gd name="connsiteX6" fmla="*/ 0 w 6171881"/>
              <a:gd name="connsiteY6" fmla="*/ 3339813 h 3339814"/>
              <a:gd name="connsiteX7" fmla="*/ 1363785 w 6171881"/>
              <a:gd name="connsiteY7" fmla="*/ 134617 h 3339814"/>
              <a:gd name="connsiteX8" fmla="*/ 1498302 w 6171881"/>
              <a:gd name="connsiteY8" fmla="*/ 100 h 3339814"/>
              <a:gd name="connsiteX0" fmla="*/ 1498302 w 6171881"/>
              <a:gd name="connsiteY0" fmla="*/ 100 h 3339814"/>
              <a:gd name="connsiteX1" fmla="*/ 4787468 w 6171881"/>
              <a:gd name="connsiteY1" fmla="*/ 100 h 3339814"/>
              <a:gd name="connsiteX2" fmla="*/ 6171881 w 6171881"/>
              <a:gd name="connsiteY2" fmla="*/ 4008 h 3339814"/>
              <a:gd name="connsiteX3" fmla="*/ 4820456 w 6171881"/>
              <a:gd name="connsiteY3" fmla="*/ 3181532 h 3339814"/>
              <a:gd name="connsiteX4" fmla="*/ 4652951 w 6171881"/>
              <a:gd name="connsiteY4" fmla="*/ 3339813 h 3339814"/>
              <a:gd name="connsiteX5" fmla="*/ 1367693 w 6171881"/>
              <a:gd name="connsiteY5" fmla="*/ 3339814 h 3339814"/>
              <a:gd name="connsiteX6" fmla="*/ 0 w 6171881"/>
              <a:gd name="connsiteY6" fmla="*/ 3339813 h 3339814"/>
              <a:gd name="connsiteX7" fmla="*/ 1363785 w 6171881"/>
              <a:gd name="connsiteY7" fmla="*/ 134617 h 3339814"/>
              <a:gd name="connsiteX8" fmla="*/ 1498302 w 6171881"/>
              <a:gd name="connsiteY8" fmla="*/ 100 h 3339814"/>
              <a:gd name="connsiteX0" fmla="*/ 1498302 w 6171881"/>
              <a:gd name="connsiteY0" fmla="*/ 100 h 3339814"/>
              <a:gd name="connsiteX1" fmla="*/ 4787468 w 6171881"/>
              <a:gd name="connsiteY1" fmla="*/ 100 h 3339814"/>
              <a:gd name="connsiteX2" fmla="*/ 6171881 w 6171881"/>
              <a:gd name="connsiteY2" fmla="*/ 4008 h 3339814"/>
              <a:gd name="connsiteX3" fmla="*/ 4820456 w 6171881"/>
              <a:gd name="connsiteY3" fmla="*/ 3181532 h 3339814"/>
              <a:gd name="connsiteX4" fmla="*/ 4652951 w 6171881"/>
              <a:gd name="connsiteY4" fmla="*/ 3339813 h 3339814"/>
              <a:gd name="connsiteX5" fmla="*/ 1367693 w 6171881"/>
              <a:gd name="connsiteY5" fmla="*/ 3339814 h 3339814"/>
              <a:gd name="connsiteX6" fmla="*/ 0 w 6171881"/>
              <a:gd name="connsiteY6" fmla="*/ 3339813 h 3339814"/>
              <a:gd name="connsiteX7" fmla="*/ 1363785 w 6171881"/>
              <a:gd name="connsiteY7" fmla="*/ 134617 h 3339814"/>
              <a:gd name="connsiteX8" fmla="*/ 1498302 w 6171881"/>
              <a:gd name="connsiteY8" fmla="*/ 100 h 3339814"/>
              <a:gd name="connsiteX0" fmla="*/ 1498302 w 6171881"/>
              <a:gd name="connsiteY0" fmla="*/ 100 h 3339814"/>
              <a:gd name="connsiteX1" fmla="*/ 4787468 w 6171881"/>
              <a:gd name="connsiteY1" fmla="*/ 100 h 3339814"/>
              <a:gd name="connsiteX2" fmla="*/ 6171881 w 6171881"/>
              <a:gd name="connsiteY2" fmla="*/ 4008 h 3339814"/>
              <a:gd name="connsiteX3" fmla="*/ 4820456 w 6171881"/>
              <a:gd name="connsiteY3" fmla="*/ 3181532 h 3339814"/>
              <a:gd name="connsiteX4" fmla="*/ 4652951 w 6171881"/>
              <a:gd name="connsiteY4" fmla="*/ 3339813 h 3339814"/>
              <a:gd name="connsiteX5" fmla="*/ 1367693 w 6171881"/>
              <a:gd name="connsiteY5" fmla="*/ 3339814 h 3339814"/>
              <a:gd name="connsiteX6" fmla="*/ 0 w 6171881"/>
              <a:gd name="connsiteY6" fmla="*/ 3339813 h 3339814"/>
              <a:gd name="connsiteX7" fmla="*/ 1363785 w 6171881"/>
              <a:gd name="connsiteY7" fmla="*/ 134617 h 3339814"/>
              <a:gd name="connsiteX8" fmla="*/ 1498302 w 6171881"/>
              <a:gd name="connsiteY8" fmla="*/ 100 h 333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71881" h="3339814">
                <a:moveTo>
                  <a:pt x="1498302" y="100"/>
                </a:moveTo>
                <a:lnTo>
                  <a:pt x="4787468" y="100"/>
                </a:lnTo>
                <a:cubicBezTo>
                  <a:pt x="5241124" y="100"/>
                  <a:pt x="4787104" y="-991"/>
                  <a:pt x="6171881" y="4008"/>
                </a:cubicBezTo>
                <a:cubicBezTo>
                  <a:pt x="6171881" y="15876"/>
                  <a:pt x="4809369" y="3188112"/>
                  <a:pt x="4820456" y="3181532"/>
                </a:cubicBezTo>
                <a:cubicBezTo>
                  <a:pt x="4774336" y="3299445"/>
                  <a:pt x="4727243" y="3328089"/>
                  <a:pt x="4652951" y="3339813"/>
                </a:cubicBezTo>
                <a:cubicBezTo>
                  <a:pt x="4650716" y="3331997"/>
                  <a:pt x="1362113" y="3335907"/>
                  <a:pt x="1367693" y="3339814"/>
                </a:cubicBezTo>
                <a:lnTo>
                  <a:pt x="0" y="3339813"/>
                </a:lnTo>
                <a:lnTo>
                  <a:pt x="1363785" y="134617"/>
                </a:lnTo>
                <a:cubicBezTo>
                  <a:pt x="1387231" y="60324"/>
                  <a:pt x="1424010" y="100"/>
                  <a:pt x="1498302" y="1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600">
                <a:solidFill>
                  <a:schemeClr val="bg1">
                    <a:lumMod val="8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49D05546-42FE-DC41-BBEE-B89B0D3BE1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3634" y="2562039"/>
            <a:ext cx="6826098" cy="12576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6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Slide de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2742A076-B1B3-E346-A12B-85DF632B4A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3634" y="3383841"/>
            <a:ext cx="6826098" cy="12576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6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Introdução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0EAAA574-E44A-0F48-9250-8FD2F1EEB1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21256" y="4841211"/>
            <a:ext cx="6848857" cy="14755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="" xmlns:a16="http://schemas.microsoft.com/office/drawing/2014/main" id="{C189114C-1F97-8645-AD0C-E599C2BE59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021256" y="6481824"/>
            <a:ext cx="6848857" cy="14755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eum</a:t>
            </a:r>
            <a:r>
              <a:rPr lang="en-US" dirty="0"/>
              <a:t> </a:t>
            </a:r>
            <a:r>
              <a:rPr lang="en-US" dirty="0" err="1"/>
              <a:t>iriure</a:t>
            </a:r>
            <a:r>
              <a:rPr lang="en-US" dirty="0"/>
              <a:t> dolor in </a:t>
            </a:r>
            <a:r>
              <a:rPr lang="en-US" dirty="0" err="1"/>
              <a:t>hendrerit</a:t>
            </a:r>
            <a:r>
              <a:rPr lang="en-US" dirty="0"/>
              <a:t> in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at </a:t>
            </a:r>
            <a:r>
              <a:rPr lang="en-US" dirty="0" err="1"/>
              <a:t>vero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et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dor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et </a:t>
            </a:r>
            <a:r>
              <a:rPr lang="en-US" dirty="0" err="1"/>
              <a:t>iusto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qui </a:t>
            </a:r>
            <a:r>
              <a:rPr lang="en-US" dirty="0" err="1"/>
              <a:t>blandit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G_FULL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274946D-8981-314E-8EDE-1D06BC218832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4490656-42F3-D64C-90AF-F720E4CF81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6" cy="669506"/>
          </a:xfrm>
          <a:prstGeom prst="rect">
            <a:avLst/>
          </a:prstGeom>
        </p:spPr>
      </p:pic>
      <p:sp>
        <p:nvSpPr>
          <p:cNvPr id="8" name="Picture Placeholder 13">
            <a:extLst>
              <a:ext uri="{FF2B5EF4-FFF2-40B4-BE49-F238E27FC236}">
                <a16:creationId xmlns="" xmlns:a16="http://schemas.microsoft.com/office/drawing/2014/main" id="{A8624A15-7628-8F41-8C27-1DE5B8F06CD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250616" y="1812861"/>
            <a:ext cx="1748418" cy="1748418"/>
          </a:xfrm>
          <a:prstGeom prst="ellipse">
            <a:avLst/>
          </a:prstGeom>
          <a:solidFill>
            <a:schemeClr val="tx1">
              <a:lumMod val="20000"/>
              <a:lumOff val="80000"/>
              <a:alpha val="9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6BC40161-BE25-424B-8910-2F51CAE9CD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5163331"/>
            <a:ext cx="16249650" cy="95459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51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COM 1 LINHA CENTRALIZADO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DA5D9104-B1A6-2147-8580-D98BD6D3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73845" y="6478859"/>
            <a:ext cx="12901960" cy="140505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000" b="1" i="0">
                <a:solidFill>
                  <a:srgbClr val="D9D9D9"/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perv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dolor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919EE7F4-838B-664E-B4A0-42CD667A750A}"/>
              </a:ext>
            </a:extLst>
          </p:cNvPr>
          <p:cNvCxnSpPr/>
          <p:nvPr userDrawn="1"/>
        </p:nvCxnSpPr>
        <p:spPr>
          <a:xfrm>
            <a:off x="7544962" y="4823254"/>
            <a:ext cx="1159727" cy="0"/>
          </a:xfrm>
          <a:prstGeom prst="line">
            <a:avLst/>
          </a:prstGeom>
          <a:ln w="28575" cap="rnd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225926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s_IMG_FULL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274946D-8981-314E-8EDE-1D06BC218832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4490656-42F3-D64C-90AF-F720E4CF81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6" cy="669506"/>
          </a:xfrm>
          <a:prstGeom prst="rect">
            <a:avLst/>
          </a:prstGeom>
        </p:spPr>
      </p:pic>
      <p:sp>
        <p:nvSpPr>
          <p:cNvPr id="8" name="Picture Placeholder 13">
            <a:extLst>
              <a:ext uri="{FF2B5EF4-FFF2-40B4-BE49-F238E27FC236}">
                <a16:creationId xmlns="" xmlns:a16="http://schemas.microsoft.com/office/drawing/2014/main" id="{A8624A15-7628-8F41-8C27-1DE5B8F06CD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36272" y="3418222"/>
            <a:ext cx="2251798" cy="2251798"/>
          </a:xfrm>
          <a:prstGeom prst="ellipse">
            <a:avLst/>
          </a:prstGeom>
          <a:solidFill>
            <a:schemeClr val="tx1">
              <a:lumMod val="20000"/>
              <a:lumOff val="80000"/>
              <a:alpha val="90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6BC40161-BE25-424B-8910-2F51CAE9CDD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85316" y="3595674"/>
            <a:ext cx="7881327" cy="189689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7500"/>
              </a:lnSpc>
              <a:spcBef>
                <a:spcPts val="0"/>
              </a:spcBef>
              <a:buNone/>
              <a:defRPr sz="51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TÍTULO COM 2 LINHAS À ESQUERDA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DA5D9104-B1A6-2147-8580-D98BD6D3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85315" y="5910149"/>
            <a:ext cx="9390489" cy="182880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3000"/>
              </a:lnSpc>
              <a:spcBef>
                <a:spcPts val="0"/>
              </a:spcBef>
              <a:buNone/>
              <a:defRPr sz="2000" b="1" i="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</a:defRPr>
            </a:lvl1pPr>
            <a:lvl2pPr marL="4572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2pPr>
            <a:lvl3pPr marL="9144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3pPr>
            <a:lvl4pPr marL="13716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4pPr>
            <a:lvl5pPr marL="1828800" indent="0">
              <a:buNone/>
              <a:defRPr b="0" i="0">
                <a:solidFill>
                  <a:schemeClr val="bg2">
                    <a:lumMod val="50000"/>
                  </a:schemeClr>
                </a:solidFill>
                <a:latin typeface="Lato" panose="020F0502020204030203" pitchFamily="34" charset="77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del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wisi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</a:t>
            </a:r>
            <a:r>
              <a:rPr lang="en-US" dirty="0" err="1"/>
              <a:t>exerci</a:t>
            </a:r>
            <a:r>
              <a:rPr lang="en-US" dirty="0"/>
              <a:t> </a:t>
            </a:r>
            <a:r>
              <a:rPr lang="en-US" dirty="0" err="1"/>
              <a:t>tation</a:t>
            </a:r>
            <a:r>
              <a:rPr lang="en-US" dirty="0"/>
              <a:t>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perv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sit</a:t>
            </a:r>
            <a:br>
              <a:rPr lang="en-US" dirty="0"/>
            </a:b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consectetue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dolor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919EE7F4-838B-664E-B4A0-42CD667A750A}"/>
              </a:ext>
            </a:extLst>
          </p:cNvPr>
          <p:cNvCxnSpPr/>
          <p:nvPr userDrawn="1"/>
        </p:nvCxnSpPr>
        <p:spPr>
          <a:xfrm>
            <a:off x="5185316" y="5798633"/>
            <a:ext cx="1159727" cy="0"/>
          </a:xfrm>
          <a:prstGeom prst="line">
            <a:avLst/>
          </a:prstGeom>
          <a:ln w="28575" cap="rnd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482541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="" xmlns:a16="http://schemas.microsoft.com/office/drawing/2014/main" id="{6003AC7B-BD7C-DC48-A941-33FCECFB94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32763" y="1048687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OBRIGADO</a:t>
            </a:r>
          </a:p>
        </p:txBody>
      </p:sp>
      <p:pic>
        <p:nvPicPr>
          <p:cNvPr id="16" name="Picture 7">
            <a:extLst>
              <a:ext uri="{FF2B5EF4-FFF2-40B4-BE49-F238E27FC236}">
                <a16:creationId xmlns="" xmlns:a16="http://schemas.microsoft.com/office/drawing/2014/main" id="{E7E83F48-70AF-3C43-A6F5-1A721B311F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</a:blip>
          <a:srcRect/>
          <a:stretch>
            <a:fillRect/>
          </a:stretch>
        </p:blipFill>
        <p:spPr bwMode="auto">
          <a:xfrm>
            <a:off x="1232763" y="2369440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Placeholder 8">
            <a:extLst>
              <a:ext uri="{FF2B5EF4-FFF2-40B4-BE49-F238E27FC236}">
                <a16:creationId xmlns="" xmlns:a16="http://schemas.microsoft.com/office/drawing/2014/main" id="{01FCEFE7-32F6-814F-BA96-3769C5F229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5468" y="2380703"/>
            <a:ext cx="5220025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NOME E ÚLTIMO SOBRENOME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="" xmlns:a16="http://schemas.microsoft.com/office/drawing/2014/main" id="{E206C24C-A1B4-584A-9EE5-833BE5CE2F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85468" y="2877772"/>
            <a:ext cx="5220025" cy="3790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Área</a:t>
            </a:r>
            <a:r>
              <a:rPr lang="en-US" dirty="0"/>
              <a:t> de </a:t>
            </a:r>
            <a:r>
              <a:rPr lang="en-US" dirty="0" err="1"/>
              <a:t>atuação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="" xmlns:a16="http://schemas.microsoft.com/office/drawing/2014/main" id="{F09307F7-602A-8E46-8E64-198AA6F423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85468" y="3329072"/>
            <a:ext cx="5220025" cy="3790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Contato telefônico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="" xmlns:a16="http://schemas.microsoft.com/office/drawing/2014/main" id="{ACC8E08F-1D0F-8C45-883D-013D903EB3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85468" y="3780372"/>
            <a:ext cx="5220025" cy="37903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0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E-mail@totvs.com.br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018D6C2-87EC-F447-9215-AA530ECB9549}"/>
              </a:ext>
            </a:extLst>
          </p:cNvPr>
          <p:cNvSpPr txBox="1"/>
          <p:nvPr userDrawn="1"/>
        </p:nvSpPr>
        <p:spPr>
          <a:xfrm>
            <a:off x="8541834" y="8095402"/>
            <a:ext cx="3233854" cy="410821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pt-BR" sz="2400" b="1" i="0" dirty="0" err="1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pt-BR" sz="2400" b="1" i="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SOMOSTOTVERS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9654BB64-AADE-DA41-B040-C41872F9153E}"/>
              </a:ext>
            </a:extLst>
          </p:cNvPr>
          <p:cNvSpPr txBox="1"/>
          <p:nvPr userDrawn="1"/>
        </p:nvSpPr>
        <p:spPr>
          <a:xfrm>
            <a:off x="1232763" y="4745906"/>
            <a:ext cx="5457969" cy="1231535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Pct val="115000"/>
              <a:buFont typeface="Arial"/>
              <a:buChar char="•"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Tecnologia + Conhecimento são nosso DNA.</a:t>
            </a:r>
          </a:p>
          <a:p>
            <a:pPr marL="266700" marR="0" lvl="0" indent="-26670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Pct val="115000"/>
              <a:buFont typeface="Arial"/>
              <a:buChar char="•"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sucesso do cliente é o nosso sucesso.</a:t>
            </a:r>
          </a:p>
          <a:p>
            <a:pPr marL="266700" marR="0" lvl="0" indent="-266700" algn="l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Pct val="115000"/>
              <a:buFont typeface="Arial"/>
              <a:buChar char="•"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Valorizamos gente boa que é boa gente.</a:t>
            </a:r>
          </a:p>
        </p:txBody>
      </p:sp>
      <p:grpSp>
        <p:nvGrpSpPr>
          <p:cNvPr id="53" name="Google Shape;496;p55">
            <a:extLst>
              <a:ext uri="{FF2B5EF4-FFF2-40B4-BE49-F238E27FC236}">
                <a16:creationId xmlns="" xmlns:a16="http://schemas.microsoft.com/office/drawing/2014/main" id="{08D9C40F-4D9F-444E-8CB8-14E27BA972D8}"/>
              </a:ext>
            </a:extLst>
          </p:cNvPr>
          <p:cNvGrpSpPr/>
          <p:nvPr userDrawn="1"/>
        </p:nvGrpSpPr>
        <p:grpSpPr>
          <a:xfrm>
            <a:off x="1479629" y="6886289"/>
            <a:ext cx="4407273" cy="1799086"/>
            <a:chOff x="523404" y="3633030"/>
            <a:chExt cx="3156999" cy="1288714"/>
          </a:xfrm>
        </p:grpSpPr>
        <p:sp>
          <p:nvSpPr>
            <p:cNvPr id="54" name="Google Shape;497;p55">
              <a:extLst>
                <a:ext uri="{FF2B5EF4-FFF2-40B4-BE49-F238E27FC236}">
                  <a16:creationId xmlns="" xmlns:a16="http://schemas.microsoft.com/office/drawing/2014/main" id="{0F983626-EAD2-BD4B-9478-E447C5515D07}"/>
                </a:ext>
              </a:extLst>
            </p:cNvPr>
            <p:cNvSpPr txBox="1"/>
            <p:nvPr/>
          </p:nvSpPr>
          <p:spPr>
            <a:xfrm>
              <a:off x="907826" y="3633030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totvs.com</a:t>
              </a:r>
              <a:endParaRPr sz="1600" kern="0">
                <a:solidFill>
                  <a:srgbClr val="FFFFFF"/>
                </a:solidFill>
                <a:cs typeface="Arial"/>
                <a:sym typeface="Arial"/>
              </a:endParaRPr>
            </a:p>
          </p:txBody>
        </p:sp>
        <p:sp>
          <p:nvSpPr>
            <p:cNvPr id="55" name="Google Shape;498;p55">
              <a:extLst>
                <a:ext uri="{FF2B5EF4-FFF2-40B4-BE49-F238E27FC236}">
                  <a16:creationId xmlns="" xmlns:a16="http://schemas.microsoft.com/office/drawing/2014/main" id="{911B4D33-1C2A-D649-A5FD-9DD0B19809CB}"/>
                </a:ext>
              </a:extLst>
            </p:cNvPr>
            <p:cNvSpPr txBox="1"/>
            <p:nvPr/>
          </p:nvSpPr>
          <p:spPr>
            <a:xfrm>
              <a:off x="907826" y="4108700"/>
              <a:ext cx="13866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@totvs</a:t>
              </a:r>
              <a:endParaRPr sz="1600" kern="0">
                <a:solidFill>
                  <a:srgbClr val="FFFFFF"/>
                </a:solidFill>
                <a:cs typeface="Arial"/>
                <a:sym typeface="Arial"/>
              </a:endParaRPr>
            </a:p>
          </p:txBody>
        </p:sp>
        <p:sp>
          <p:nvSpPr>
            <p:cNvPr id="56" name="Google Shape;499;p55">
              <a:extLst>
                <a:ext uri="{FF2B5EF4-FFF2-40B4-BE49-F238E27FC236}">
                  <a16:creationId xmlns="" xmlns:a16="http://schemas.microsoft.com/office/drawing/2014/main" id="{497411CB-7B90-C949-BB69-EE2B46EF89A8}"/>
                </a:ext>
              </a:extLst>
            </p:cNvPr>
            <p:cNvSpPr txBox="1"/>
            <p:nvPr/>
          </p:nvSpPr>
          <p:spPr>
            <a:xfrm>
              <a:off x="907826" y="4538325"/>
              <a:ext cx="10704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/totvs</a:t>
              </a:r>
              <a:endParaRPr sz="1600" b="1" ker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7" name="Google Shape;500;p55">
              <a:extLst>
                <a:ext uri="{FF2B5EF4-FFF2-40B4-BE49-F238E27FC236}">
                  <a16:creationId xmlns="" xmlns:a16="http://schemas.microsoft.com/office/drawing/2014/main" id="{8C9CFCDE-CA10-BC4C-960A-AD7506B0FBA5}"/>
                </a:ext>
              </a:extLst>
            </p:cNvPr>
            <p:cNvSpPr txBox="1"/>
            <p:nvPr/>
          </p:nvSpPr>
          <p:spPr>
            <a:xfrm>
              <a:off x="2293798" y="4538325"/>
              <a:ext cx="13866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company/totvs</a:t>
              </a:r>
              <a:endParaRPr sz="1600" b="1" ker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8" name="Google Shape;501;p55">
              <a:extLst>
                <a:ext uri="{FF2B5EF4-FFF2-40B4-BE49-F238E27FC236}">
                  <a16:creationId xmlns="" xmlns:a16="http://schemas.microsoft.com/office/drawing/2014/main" id="{B3789D41-5707-274F-ABBC-994D5BE4225A}"/>
                </a:ext>
              </a:extLst>
            </p:cNvPr>
            <p:cNvSpPr txBox="1"/>
            <p:nvPr/>
          </p:nvSpPr>
          <p:spPr>
            <a:xfrm>
              <a:off x="2293803" y="3634404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totvs.store</a:t>
              </a:r>
              <a:endParaRPr sz="1600" b="1" ker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59" name="Google Shape;502;p55">
              <a:extLst>
                <a:ext uri="{FF2B5EF4-FFF2-40B4-BE49-F238E27FC236}">
                  <a16:creationId xmlns="" xmlns:a16="http://schemas.microsoft.com/office/drawing/2014/main" id="{62A28C82-B407-364A-A94D-5305F18E22FF}"/>
                </a:ext>
              </a:extLst>
            </p:cNvPr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31151" y="3930209"/>
              <a:ext cx="359375" cy="5615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503;p55">
              <a:extLst>
                <a:ext uri="{FF2B5EF4-FFF2-40B4-BE49-F238E27FC236}">
                  <a16:creationId xmlns="" xmlns:a16="http://schemas.microsoft.com/office/drawing/2014/main" id="{B3F1FE19-E9B2-FB41-972A-0DFC2BA9C68D}"/>
                </a:ext>
              </a:extLst>
            </p:cNvPr>
            <p:cNvPicPr preferRelativeResize="0"/>
            <p:nvPr/>
          </p:nvPicPr>
          <p:blipFill rotWithShape="1">
            <a:blip r:embed="rId5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3404" y="4441175"/>
              <a:ext cx="359375" cy="410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505;p55">
              <a:extLst>
                <a:ext uri="{FF2B5EF4-FFF2-40B4-BE49-F238E27FC236}">
                  <a16:creationId xmlns="" xmlns:a16="http://schemas.microsoft.com/office/drawing/2014/main" id="{A4AC4370-E242-D944-8FB0-33C261F21E81}"/>
                </a:ext>
              </a:extLst>
            </p:cNvPr>
            <p:cNvPicPr preferRelativeResize="0"/>
            <p:nvPr/>
          </p:nvPicPr>
          <p:blipFill rotWithShape="1">
            <a:blip r:embed="rId6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8579" y="3947361"/>
              <a:ext cx="300727" cy="5281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507;p55">
              <a:extLst>
                <a:ext uri="{FF2B5EF4-FFF2-40B4-BE49-F238E27FC236}">
                  <a16:creationId xmlns="" xmlns:a16="http://schemas.microsoft.com/office/drawing/2014/main" id="{5FF8F1C9-10CA-334C-98BB-C9CC6459EE53}"/>
                </a:ext>
              </a:extLst>
            </p:cNvPr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50950" y="4360143"/>
              <a:ext cx="319776" cy="56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Google Shape;508;p55">
              <a:extLst>
                <a:ext uri="{FF2B5EF4-FFF2-40B4-BE49-F238E27FC236}">
                  <a16:creationId xmlns="" xmlns:a16="http://schemas.microsoft.com/office/drawing/2014/main" id="{3E38F955-45CA-8A46-B814-2C67CDD5A5FB}"/>
                </a:ext>
              </a:extLst>
            </p:cNvPr>
            <p:cNvSpPr txBox="1"/>
            <p:nvPr/>
          </p:nvSpPr>
          <p:spPr>
            <a:xfrm>
              <a:off x="2293801" y="4076636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400">
                <a:lnSpc>
                  <a:spcPct val="115000"/>
                </a:lnSpc>
                <a:buClr>
                  <a:srgbClr val="000000"/>
                </a:buClr>
                <a:buFont typeface="Arial"/>
                <a:buNone/>
              </a:pPr>
              <a:r>
                <a:rPr lang="pt-BR" sz="1600" b="1" kern="0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@totvs</a:t>
              </a:r>
              <a:endParaRPr sz="1600" b="1" ker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="" xmlns:a16="http://schemas.microsoft.com/office/drawing/2014/main" id="{077A9CE6-6555-B449-95FA-075E3BDDD15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877" y="6846764"/>
            <a:ext cx="492187" cy="493136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="" xmlns:a16="http://schemas.microsoft.com/office/drawing/2014/main" id="{C99AD605-7E77-F547-9A4B-3DF1D66131CF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250" y="6846764"/>
            <a:ext cx="492187" cy="49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0B68F748-D6B4-F642-BAEF-0C3D7FD07D20}"/>
              </a:ext>
            </a:extLst>
          </p:cNvPr>
          <p:cNvSpPr txBox="1"/>
          <p:nvPr userDrawn="1"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Text Placeholder 8">
            <a:extLst>
              <a:ext uri="{FF2B5EF4-FFF2-40B4-BE49-F238E27FC236}">
                <a16:creationId xmlns="" xmlns:a16="http://schemas.microsoft.com/office/drawing/2014/main" id="{3D326783-E9D0-554C-B450-7FAF409D36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423685" y="1607796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12" name="Text Placeholder 8">
            <a:extLst>
              <a:ext uri="{FF2B5EF4-FFF2-40B4-BE49-F238E27FC236}">
                <a16:creationId xmlns="" xmlns:a16="http://schemas.microsoft.com/office/drawing/2014/main" id="{8FC52497-DE13-2840-BB29-FBC82699036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56757" y="406724"/>
            <a:ext cx="13136137" cy="5076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AGENDA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6C3C81CC-A42B-1848-94F6-F2AACD4563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44894"/>
            <a:ext cx="567237" cy="669506"/>
          </a:xfrm>
          <a:prstGeom prst="rect">
            <a:avLst/>
          </a:prstGeom>
        </p:spPr>
      </p:pic>
      <p:sp>
        <p:nvSpPr>
          <p:cNvPr id="48" name="Text Placeholder 8">
            <a:extLst>
              <a:ext uri="{FF2B5EF4-FFF2-40B4-BE49-F238E27FC236}">
                <a16:creationId xmlns="" xmlns:a16="http://schemas.microsoft.com/office/drawing/2014/main" id="{3F928FB0-EA3B-9D42-AE5C-127F60DD76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23685" y="3269880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49" name="Text Placeholder 8">
            <a:extLst>
              <a:ext uri="{FF2B5EF4-FFF2-40B4-BE49-F238E27FC236}">
                <a16:creationId xmlns="" xmlns:a16="http://schemas.microsoft.com/office/drawing/2014/main" id="{F63AB525-ECC7-8946-A11A-B5A5CB271B3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423685" y="4931964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56" name="Text Placeholder 8">
            <a:extLst>
              <a:ext uri="{FF2B5EF4-FFF2-40B4-BE49-F238E27FC236}">
                <a16:creationId xmlns="" xmlns:a16="http://schemas.microsoft.com/office/drawing/2014/main" id="{0F8EECC6-17BF-B649-94B5-E03777920E2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23685" y="6594048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57" name="Text Placeholder 8">
            <a:extLst>
              <a:ext uri="{FF2B5EF4-FFF2-40B4-BE49-F238E27FC236}">
                <a16:creationId xmlns="" xmlns:a16="http://schemas.microsoft.com/office/drawing/2014/main" id="{5C918649-9F8D-8B46-9F64-9F4DBFB9A08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23685" y="8256134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58" name="Text Placeholder 8">
            <a:extLst>
              <a:ext uri="{FF2B5EF4-FFF2-40B4-BE49-F238E27FC236}">
                <a16:creationId xmlns="" xmlns:a16="http://schemas.microsoft.com/office/drawing/2014/main" id="{429966DA-E380-3F4F-86B0-4FB7F156683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78057" y="2433047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59" name="Text Placeholder 8">
            <a:extLst>
              <a:ext uri="{FF2B5EF4-FFF2-40B4-BE49-F238E27FC236}">
                <a16:creationId xmlns="" xmlns:a16="http://schemas.microsoft.com/office/drawing/2014/main" id="{4711186C-5785-9545-AE24-94B8851544F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78057" y="4095131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60" name="Text Placeholder 8">
            <a:extLst>
              <a:ext uri="{FF2B5EF4-FFF2-40B4-BE49-F238E27FC236}">
                <a16:creationId xmlns="" xmlns:a16="http://schemas.microsoft.com/office/drawing/2014/main" id="{CDE5F330-7AA2-8042-9B82-26A7405CD29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78057" y="5757215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61" name="Text Placeholder 8">
            <a:extLst>
              <a:ext uri="{FF2B5EF4-FFF2-40B4-BE49-F238E27FC236}">
                <a16:creationId xmlns="" xmlns:a16="http://schemas.microsoft.com/office/drawing/2014/main" id="{76572783-913E-2C4E-940A-165CA7BB329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78057" y="7419299"/>
            <a:ext cx="6235756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600" b="1" i="0" baseline="0">
                <a:solidFill>
                  <a:srgbClr val="ED9C2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 err="1"/>
              <a:t>Título</a:t>
            </a:r>
            <a:endParaRPr lang="en-US" dirty="0"/>
          </a:p>
        </p:txBody>
      </p:sp>
      <p:sp>
        <p:nvSpPr>
          <p:cNvPr id="44" name="Text Placeholder 8">
            <a:extLst>
              <a:ext uri="{FF2B5EF4-FFF2-40B4-BE49-F238E27FC236}">
                <a16:creationId xmlns="" xmlns:a16="http://schemas.microsoft.com/office/drawing/2014/main" id="{DEB4763D-C718-7046-B7E1-610C974029D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848260" y="1607796"/>
            <a:ext cx="556270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</a:t>
            </a:r>
          </a:p>
        </p:txBody>
      </p:sp>
      <p:sp>
        <p:nvSpPr>
          <p:cNvPr id="45" name="Text Placeholder 8">
            <a:extLst>
              <a:ext uri="{FF2B5EF4-FFF2-40B4-BE49-F238E27FC236}">
                <a16:creationId xmlns="" xmlns:a16="http://schemas.microsoft.com/office/drawing/2014/main" id="{F2A0CDFC-8C43-6A45-93BD-E97ABC3F74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816457" y="2433047"/>
            <a:ext cx="588072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II</a:t>
            </a:r>
          </a:p>
        </p:txBody>
      </p:sp>
      <p:sp>
        <p:nvSpPr>
          <p:cNvPr id="46" name="Text Placeholder 8">
            <a:extLst>
              <a:ext uri="{FF2B5EF4-FFF2-40B4-BE49-F238E27FC236}">
                <a16:creationId xmlns="" xmlns:a16="http://schemas.microsoft.com/office/drawing/2014/main" id="{671E6FFC-5447-0048-934D-DD3D22052A2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816457" y="3269880"/>
            <a:ext cx="588072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III</a:t>
            </a:r>
          </a:p>
        </p:txBody>
      </p:sp>
      <p:sp>
        <p:nvSpPr>
          <p:cNvPr id="47" name="Text Placeholder 8">
            <a:extLst>
              <a:ext uri="{FF2B5EF4-FFF2-40B4-BE49-F238E27FC236}">
                <a16:creationId xmlns="" xmlns:a16="http://schemas.microsoft.com/office/drawing/2014/main" id="{3F54B08B-39D8-B943-BE9D-6D9B5297235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16457" y="4095131"/>
            <a:ext cx="588072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IV</a:t>
            </a:r>
          </a:p>
        </p:txBody>
      </p:sp>
      <p:sp>
        <p:nvSpPr>
          <p:cNvPr id="50" name="Text Placeholder 8">
            <a:extLst>
              <a:ext uri="{FF2B5EF4-FFF2-40B4-BE49-F238E27FC236}">
                <a16:creationId xmlns="" xmlns:a16="http://schemas.microsoft.com/office/drawing/2014/main" id="{E0608F95-9095-2B4C-8012-7F7F7C1AAC0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840309" y="4931964"/>
            <a:ext cx="583375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V</a:t>
            </a:r>
          </a:p>
        </p:txBody>
      </p:sp>
      <p:sp>
        <p:nvSpPr>
          <p:cNvPr id="51" name="Text Placeholder 8">
            <a:extLst>
              <a:ext uri="{FF2B5EF4-FFF2-40B4-BE49-F238E27FC236}">
                <a16:creationId xmlns="" xmlns:a16="http://schemas.microsoft.com/office/drawing/2014/main" id="{89A567F4-33A6-BA43-A720-E5CBF9EEE1B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816457" y="5757215"/>
            <a:ext cx="588071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VI</a:t>
            </a:r>
          </a:p>
        </p:txBody>
      </p:sp>
      <p:sp>
        <p:nvSpPr>
          <p:cNvPr id="53" name="Text Placeholder 8">
            <a:extLst>
              <a:ext uri="{FF2B5EF4-FFF2-40B4-BE49-F238E27FC236}">
                <a16:creationId xmlns="" xmlns:a16="http://schemas.microsoft.com/office/drawing/2014/main" id="{D9B60BB1-7075-EA48-9315-3BF751F1CD3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24408" y="6594048"/>
            <a:ext cx="580120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VII</a:t>
            </a:r>
          </a:p>
        </p:txBody>
      </p:sp>
      <p:sp>
        <p:nvSpPr>
          <p:cNvPr id="54" name="Text Placeholder 8">
            <a:extLst>
              <a:ext uri="{FF2B5EF4-FFF2-40B4-BE49-F238E27FC236}">
                <a16:creationId xmlns="" xmlns:a16="http://schemas.microsoft.com/office/drawing/2014/main" id="{13CFA29A-AB2C-1B4C-9C38-4144F4F8B44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16457" y="7419299"/>
            <a:ext cx="588071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VIII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="" xmlns:a16="http://schemas.microsoft.com/office/drawing/2014/main" id="{1E1683A6-7EDD-E54B-8C67-40BF02B1CD8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24408" y="8256134"/>
            <a:ext cx="580120" cy="33607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D9C2E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IX</a:t>
            </a:r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" preserve="1" userDrawn="1">
  <p:cSld name="Separata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0E6AF80-2F10-5F4D-A7EF-43693F0124B2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FFFFFF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FFFFFF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04C6E3D-D313-4342-94F5-57B9E5D319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929C39D5-2AF7-EF4B-A2E3-8E49D71CB80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4D51F457-1781-B446-ABBF-B3E83ED54E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12" name="Text Placeholder 8">
            <a:extLst>
              <a:ext uri="{FF2B5EF4-FFF2-40B4-BE49-F238E27FC236}">
                <a16:creationId xmlns="" xmlns:a16="http://schemas.microsoft.com/office/drawing/2014/main" id="{BA03D51D-48AD-2440-9E97-A3783A5F35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346194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2" preserve="1" userDrawn="1">
  <p:cSld name="Separata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DCEB4F3-C22A-8746-8FF8-3120010BED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22E77EA-326C-3947-B4F9-C88DF31E8BA1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3D9E3F2-15D8-104B-B023-FE6162BC2F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F47362DC-C42D-FC48-A2A3-B7E10B450F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44EBB247-D009-E94E-B94F-1BA9DC51EA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389972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3" preserve="1" userDrawn="1">
  <p:cSld name="Separata 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952D7FC-6144-714C-979F-58859115EFE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4FA5E07-79DC-134B-B25B-6B6257F0194E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72F3889B-2E75-7C44-B7BB-E91EB3A6C41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="" xmlns:a16="http://schemas.microsoft.com/office/drawing/2014/main" id="{4028341B-D422-5F43-AC64-CD31E3AD8BA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5A2B492A-B87C-9145-9228-27BBB84B4D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220863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4" preserve="1" userDrawn="1">
  <p:cSld name="Separata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B1CB561-68A1-6045-947A-50AF3E778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1DF8CD1-933D-2E45-990B-414F98776807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rgbClr val="403C38">
                    <a:alpha val="6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rgbClr val="403C38">
                  <a:alpha val="6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B9196E3E-9F60-354A-B7D2-697DF4EB4F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3264B97E-B6F5-EC47-966F-2CB7CA7B05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811138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1DAEFF45-42BC-9D46-883B-0C38DCE90A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92257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5" preserve="1" userDrawn="1">
  <p:cSld name="Separata 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C40FB87-2CA5-2041-BC9C-1E55935D6A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CEDC412-D146-DD44-8746-B4D182842D47}"/>
              </a:ext>
            </a:extLst>
          </p:cNvPr>
          <p:cNvSpPr txBox="1"/>
          <p:nvPr userDrawn="1"/>
        </p:nvSpPr>
        <p:spPr>
          <a:xfrm>
            <a:off x="14869732" y="471367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1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‹nº›</a:t>
            </a:fld>
            <a:endParaRPr lang="pt-BR" sz="1600" b="0" i="0" dirty="0">
              <a:solidFill>
                <a:schemeClr val="bg1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Placeholder 8">
            <a:extLst>
              <a:ext uri="{FF2B5EF4-FFF2-40B4-BE49-F238E27FC236}">
                <a16:creationId xmlns="" xmlns:a16="http://schemas.microsoft.com/office/drawing/2014/main" id="{9A79F4FA-5352-5C49-A651-C2C09E0776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28482" y="6413292"/>
            <a:ext cx="4525908" cy="10022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3200"/>
              </a:lnSpc>
              <a:spcBef>
                <a:spcPts val="0"/>
              </a:spcBef>
              <a:buNone/>
              <a:defRPr sz="2800" b="0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Template para criação de apresentações da TOTVS.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="" xmlns:a16="http://schemas.microsoft.com/office/drawing/2014/main" id="{FA347178-6042-074B-828E-4C18A67C91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28481" y="3799987"/>
            <a:ext cx="5362251" cy="106465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ts val="8200"/>
              </a:lnSpc>
              <a:buNone/>
              <a:defRPr sz="7500" b="1" i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SEPARATA</a:t>
            </a:r>
            <a:endParaRPr lang="pt-BR" dirty="0"/>
          </a:p>
        </p:txBody>
      </p:sp>
      <p:sp>
        <p:nvSpPr>
          <p:cNvPr id="8" name="Text Placeholder 8">
            <a:extLst>
              <a:ext uri="{FF2B5EF4-FFF2-40B4-BE49-F238E27FC236}">
                <a16:creationId xmlns="" xmlns:a16="http://schemas.microsoft.com/office/drawing/2014/main" id="{59847A83-C1B0-E849-B586-A7A34FD16EC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8482" y="2026453"/>
            <a:ext cx="3511148" cy="157539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5000" b="1" i="0" baseline="0">
                <a:solidFill>
                  <a:schemeClr val="accent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dirty="0"/>
              <a:t>05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95502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.png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transition>
    <p:fade/>
  </p:transition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AAB1CA5-F4FB-204D-B621-D0AA012B60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803AD7BF-7AFB-DD40-BFAF-8E5D75A359D1}"/>
              </a:ext>
            </a:extLst>
          </p:cNvPr>
          <p:cNvCxnSpPr>
            <a:cxnSpLocks/>
          </p:cNvCxnSpPr>
          <p:nvPr userDrawn="1"/>
        </p:nvCxnSpPr>
        <p:spPr>
          <a:xfrm flipH="1">
            <a:off x="975360" y="-193883"/>
            <a:ext cx="2791968" cy="6559990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F249AB5B-6328-A940-B59C-EDC168871C1C}"/>
              </a:ext>
            </a:extLst>
          </p:cNvPr>
          <p:cNvCxnSpPr>
            <a:cxnSpLocks/>
          </p:cNvCxnSpPr>
          <p:nvPr userDrawn="1"/>
        </p:nvCxnSpPr>
        <p:spPr>
          <a:xfrm flipH="1">
            <a:off x="4738849" y="3023616"/>
            <a:ext cx="2698271" cy="633984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94F3FB65-F56B-9D46-861C-E7022712724E}"/>
              </a:ext>
            </a:extLst>
          </p:cNvPr>
          <p:cNvCxnSpPr>
            <a:cxnSpLocks/>
          </p:cNvCxnSpPr>
          <p:nvPr userDrawn="1"/>
        </p:nvCxnSpPr>
        <p:spPr>
          <a:xfrm flipH="1">
            <a:off x="987554" y="4828032"/>
            <a:ext cx="654609" cy="1538075"/>
          </a:xfrm>
          <a:prstGeom prst="line">
            <a:avLst/>
          </a:prstGeom>
          <a:ln w="101600" cap="rnd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244A68E7-78A5-F846-80EE-AC276CA6F28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3328" y="3071936"/>
            <a:ext cx="456338" cy="4913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8EA1B8D-117E-944C-9BEC-DE793A45C40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BBA4303-ABFC-B648-8EB9-F8EFAAF706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7" r:id="rId8"/>
    <p:sldLayoutId id="2147483759" r:id="rId9"/>
    <p:sldLayoutId id="2147483760" r:id="rId10"/>
    <p:sldLayoutId id="2147483758" r:id="rId11"/>
    <p:sldLayoutId id="2147483751" r:id="rId12"/>
    <p:sldLayoutId id="2147483752" r:id="rId13"/>
    <p:sldLayoutId id="2147483753" r:id="rId14"/>
    <p:sldLayoutId id="2147483755" r:id="rId15"/>
    <p:sldLayoutId id="2147483761" r:id="rId16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28ECD12-8A09-3845-9152-E974D2CAB13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4019FB62-FE01-1849-82E8-3E183F40EA5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11" y="204213"/>
            <a:ext cx="567237" cy="66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32" r:id="rId2"/>
    <p:sldLayoutId id="2147483724" r:id="rId3"/>
    <p:sldLayoutId id="2147483725" r:id="rId4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2F3A161-8CB1-A040-BBCD-3AB3AE1ED47C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8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1" r:id="rId3"/>
    <p:sldLayoutId id="2147483733" r:id="rId4"/>
    <p:sldLayoutId id="2147483734" r:id="rId5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49361C4-A2C5-A04B-BA6C-A3A285C4DB1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7" cy="49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1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dn.totvs.com/x/_c8KDg" TargetMode="Externa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343FCA67-1BFD-8F40-9DD4-251D829977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4961" y="2790549"/>
            <a:ext cx="13808289" cy="2780804"/>
          </a:xfrm>
        </p:spPr>
        <p:txBody>
          <a:bodyPr/>
          <a:lstStyle/>
          <a:p>
            <a:r>
              <a:rPr lang="pt-BR" dirty="0" smtClean="0"/>
              <a:t>BLOCO K</a:t>
            </a:r>
          </a:p>
          <a:p>
            <a:r>
              <a:rPr lang="pt-BR" sz="6397" dirty="0"/>
              <a:t>Registros de Produção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0E2C9E4-E0E8-344F-B807-A814278169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Março/</a:t>
            </a:r>
            <a:r>
              <a:rPr lang="pt-BR" b="1" dirty="0" smtClean="0"/>
              <a:t>2021</a:t>
            </a:r>
            <a:endParaRPr lang="pt-BR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41CA078-D7DF-0C4F-9577-C6427637ED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ED9C2E"/>
                </a:solidFill>
              </a:rPr>
              <a:t>/</a:t>
            </a:r>
            <a:r>
              <a:rPr lang="pt-BR" dirty="0" smtClean="0"/>
              <a:t>João Gabriel Mauricio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7322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Substituto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04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08240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Substituto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11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759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Ficamos sem estoque de Batata.. Mas possuímos algumas Batatas-Doces. </a:t>
            </a:r>
            <a:endParaRPr lang="pt-BR" sz="2400" b="1" dirty="0"/>
          </a:p>
        </p:txBody>
      </p:sp>
      <p:pic>
        <p:nvPicPr>
          <p:cNvPr id="2050" name="Picture 2" descr="https://documents.lucid.app/documents/eaa65c04-7fb2-4a0b-bddf-f80ddd091281/pages/0_0?a=866&amp;x=1397&amp;y=280&amp;w=499&amp;h=362&amp;store=1&amp;accept=image%2F*&amp;auth=LCA%20d455b3fa6c62da6db5fd1dd141029dbf19aa6543-ts%3D16158386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752" y="3354841"/>
            <a:ext cx="4752975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Produção Conjunta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57170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r="23778"/>
          <a:stretch>
            <a:fillRect/>
          </a:stretch>
        </p:blipFill>
        <p:spPr/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2"/>
            <a:ext cx="5724650" cy="577602"/>
          </a:xfrm>
        </p:spPr>
        <p:txBody>
          <a:bodyPr/>
          <a:lstStyle/>
          <a:p>
            <a:r>
              <a:rPr lang="en-US" sz="3200" dirty="0" err="1"/>
              <a:t>Registros</a:t>
            </a:r>
            <a:r>
              <a:rPr lang="en-US" sz="3200" dirty="0"/>
              <a:t> de </a:t>
            </a:r>
            <a:r>
              <a:rPr lang="en-US" sz="3200" dirty="0" err="1"/>
              <a:t>Produção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13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837159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Registro K290: Produção </a:t>
            </a:r>
            <a:r>
              <a:rPr lang="pt-BR" sz="2400" b="1" dirty="0" smtClean="0"/>
              <a:t>Conjunta </a:t>
            </a:r>
            <a:r>
              <a:rPr lang="pt-BR" sz="2400" b="1" dirty="0"/>
              <a:t>Ordem de Produção</a:t>
            </a:r>
          </a:p>
        </p:txBody>
      </p:sp>
      <p:sp>
        <p:nvSpPr>
          <p:cNvPr id="9" name="Retângulo 8"/>
          <p:cNvSpPr/>
          <p:nvPr/>
        </p:nvSpPr>
        <p:spPr>
          <a:xfrm>
            <a:off x="622527" y="2020910"/>
            <a:ext cx="7988073" cy="20928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Este registro tem por objetivo apresentar as ordem de produção relativas à produção conjunta (quando ocorre a produção de mais de um produto resultante a partir do consumo de um ou mais insumos em um mesmo processo) dentro do período de apuração do registro K100.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22527" y="4226045"/>
            <a:ext cx="866298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K291: Produção </a:t>
            </a:r>
            <a:r>
              <a:rPr lang="pt-BR" sz="2400" b="1" dirty="0" smtClean="0"/>
              <a:t>Conjunta </a:t>
            </a:r>
            <a:r>
              <a:rPr lang="pt-BR" sz="2400" b="1" dirty="0"/>
              <a:t>Itens Produzidos 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622527" y="4633854"/>
            <a:ext cx="8030595" cy="17594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Apresenta os itens produzidos relativos à produção conjunta, quando ocorre a produção de mais de um produto resultante a partir do consumo de um ou mais insumos em um mesmo processo. O registro K291 está associado ao registro K290.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01333" y="6578583"/>
            <a:ext cx="8662987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K292: Produção Conjunta - Insumos Consumidos</a:t>
            </a:r>
            <a:endParaRPr lang="pt-BR" sz="2400" b="1" dirty="0" smtClean="0"/>
          </a:p>
        </p:txBody>
      </p:sp>
      <p:sp>
        <p:nvSpPr>
          <p:cNvPr id="14" name="Retângulo 13"/>
          <p:cNvSpPr/>
          <p:nvPr/>
        </p:nvSpPr>
        <p:spPr>
          <a:xfrm>
            <a:off x="501333" y="6986392"/>
            <a:ext cx="8030595" cy="17594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Apresenta os itens consumidos relativos à produção conjunta, quando ocorre a produção de mais de um produto resultante a partir do consumo de um ou mais insumos em um mesmo processo. O registro K292 está associado ao registro K290.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97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ocuments.lucid.app/documents/eaa65c04-7fb2-4a0b-bddf-f80ddd091281/pages/0_0?a=1003&amp;x=121&amp;y=110&amp;w=923&amp;h=1040&amp;store=1&amp;accept=image%2F*&amp;auth=LCA%20a3e68642eb3721ed2d997df064f72e53b59a3bdf-ts%3D1615838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06" y="2597859"/>
            <a:ext cx="5333093" cy="600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Produção</a:t>
            </a:r>
            <a:r>
              <a:rPr lang="en-US" sz="3200" dirty="0" smtClean="0"/>
              <a:t> </a:t>
            </a:r>
            <a:r>
              <a:rPr lang="en-US" sz="3200" dirty="0" err="1" smtClean="0"/>
              <a:t>Conjunta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14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759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Nossa coxinha de frango não está tão boa assim, mudaremos a estrutura de produção:</a:t>
            </a:r>
            <a:endParaRPr lang="pt-BR" sz="2400" b="1" dirty="0"/>
          </a:p>
        </p:txBody>
      </p:sp>
      <p:sp>
        <p:nvSpPr>
          <p:cNvPr id="2" name="Elipse 1"/>
          <p:cNvSpPr/>
          <p:nvPr/>
        </p:nvSpPr>
        <p:spPr>
          <a:xfrm>
            <a:off x="4659085" y="4963883"/>
            <a:ext cx="2046514" cy="493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/>
          <p:cNvSpPr/>
          <p:nvPr/>
        </p:nvSpPr>
        <p:spPr>
          <a:xfrm>
            <a:off x="4659085" y="7744170"/>
            <a:ext cx="2046514" cy="493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344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Retrabalho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56797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r="23778"/>
          <a:stretch>
            <a:fillRect/>
          </a:stretch>
        </p:blipFill>
        <p:spPr/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2"/>
            <a:ext cx="5724650" cy="577602"/>
          </a:xfrm>
        </p:spPr>
        <p:txBody>
          <a:bodyPr/>
          <a:lstStyle/>
          <a:p>
            <a:r>
              <a:rPr lang="en-US" sz="3200" dirty="0" err="1"/>
              <a:t>Registros</a:t>
            </a:r>
            <a:r>
              <a:rPr lang="en-US" sz="3200" dirty="0"/>
              <a:t> de </a:t>
            </a:r>
            <a:r>
              <a:rPr lang="en-US" sz="3200" dirty="0" err="1"/>
              <a:t>Produção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16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5135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K260: Reprocessamento/Reparo de Produto/Insumo</a:t>
            </a:r>
          </a:p>
        </p:txBody>
      </p:sp>
      <p:sp>
        <p:nvSpPr>
          <p:cNvPr id="9" name="Retângulo 8"/>
          <p:cNvSpPr/>
          <p:nvPr/>
        </p:nvSpPr>
        <p:spPr>
          <a:xfrm>
            <a:off x="621398" y="2372283"/>
            <a:ext cx="7988073" cy="10926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Este registro tem o objetivo de informar o produto reprocessado e o insumo reparado no período de apuração do Registro K100</a:t>
            </a:r>
            <a:r>
              <a:rPr lang="pt-BR" dirty="0" smtClean="0"/>
              <a:t>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87799" y="3787593"/>
            <a:ext cx="815135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K265: Reprocessamento/Reparo – Mercadorias Consumidas e/ou Retornadas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586670" y="4546775"/>
            <a:ext cx="7988073" cy="24263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Este registro tem o objetivo de informar o consumo de mercadoria e/ou o retorno de mercadoria ao estoque, ocorridos no reprocessamento/reparo de produto/insumo informado no Registro K260. Na prática este registro é utilizado para informar os produtos/insumos consumidos ou devolvidos durante o processo de retrabalho.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109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ocuments.lucid.app/documents/eaa65c04-7fb2-4a0b-bddf-f80ddd091281/pages/0_0?a=1003&amp;x=121&amp;y=110&amp;w=923&amp;h=1040&amp;store=1&amp;accept=image%2F*&amp;auth=LCA%20a3e68642eb3721ed2d997df064f72e53b59a3bdf-ts%3D1615838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506" y="2597859"/>
            <a:ext cx="5333093" cy="600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Retrabalho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17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425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Acho que esquecemos de alguma coisa:</a:t>
            </a:r>
            <a:endParaRPr lang="pt-BR" sz="2400" b="1" dirty="0"/>
          </a:p>
        </p:txBody>
      </p:sp>
      <p:sp>
        <p:nvSpPr>
          <p:cNvPr id="3" name="Elipse 2"/>
          <p:cNvSpPr/>
          <p:nvPr/>
        </p:nvSpPr>
        <p:spPr>
          <a:xfrm>
            <a:off x="1502229" y="6520543"/>
            <a:ext cx="1709057" cy="6531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735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Retrabalho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18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425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Processo interno:</a:t>
            </a:r>
            <a:endParaRPr lang="pt-BR" sz="2400" b="1" dirty="0"/>
          </a:p>
        </p:txBody>
      </p:sp>
      <p:pic>
        <p:nvPicPr>
          <p:cNvPr id="1028" name="Picture 4" descr="https://documents.lucid.app/documents/eaa65c04-7fb2-4a0b-bddf-f80ddd091281/pages/0_0?a=1196&amp;x=1389&amp;y=787&amp;w=672&amp;h=629&amp;store=1&amp;accept=image%2F*&amp;auth=LCA%20889ef0acb43087e627a49610c741b22893e006f1-ts%3D16158386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46" y="2264435"/>
            <a:ext cx="640080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144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Espaço Reservado para Imagem 13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7" r="28737"/>
          <a:stretch>
            <a:fillRect/>
          </a:stretch>
        </p:blipFill>
        <p:spPr/>
      </p:pic>
      <p:sp>
        <p:nvSpPr>
          <p:cNvPr id="12" name="Espaço Reservado para Texto 11"/>
          <p:cNvSpPr>
            <a:spLocks noGrp="1"/>
          </p:cNvSpPr>
          <p:nvPr>
            <p:ph type="body" sz="quarter" idx="13"/>
          </p:nvPr>
        </p:nvSpPr>
        <p:spPr>
          <a:xfrm>
            <a:off x="7652854" y="1567264"/>
            <a:ext cx="6812157" cy="68256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MV_CADPROD : incluir a tabela SVK, para habilitar o campo Prod. Orig. no cadastro de produto.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 smtClean="0"/>
              <a:t>Ordem de Produção : informar o retrabalho no tipo de produção.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2"/>
          </p:nvPr>
        </p:nvSpPr>
        <p:spPr>
          <a:xfrm>
            <a:off x="7282543" y="478971"/>
            <a:ext cx="8064210" cy="1055915"/>
          </a:xfrm>
        </p:spPr>
        <p:txBody>
          <a:bodyPr/>
          <a:lstStyle/>
          <a:p>
            <a:r>
              <a:rPr lang="pt-BR" sz="4800" dirty="0" smtClean="0"/>
              <a:t>Comentário Técnico</a:t>
            </a:r>
            <a:endParaRPr lang="pt-BR" sz="4800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994" y="3034744"/>
            <a:ext cx="2809875" cy="800100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3068" y="5085165"/>
            <a:ext cx="237172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537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CEF9000B-63A8-654E-BB56-A861A966F548}"/>
              </a:ext>
            </a:extLst>
          </p:cNvPr>
          <p:cNvGrpSpPr/>
          <p:nvPr/>
        </p:nvGrpSpPr>
        <p:grpSpPr>
          <a:xfrm>
            <a:off x="7939293" y="6325358"/>
            <a:ext cx="371066" cy="624411"/>
            <a:chOff x="7939220" y="6326043"/>
            <a:chExt cx="371211" cy="624654"/>
          </a:xfrm>
        </p:grpSpPr>
        <p:grpSp>
          <p:nvGrpSpPr>
            <p:cNvPr id="53" name="Group 52">
              <a:extLst>
                <a:ext uri="{FF2B5EF4-FFF2-40B4-BE49-F238E27FC236}">
                  <a16:creationId xmlns="" xmlns:a16="http://schemas.microsoft.com/office/drawing/2014/main" id="{674FE739-FA9B-1B42-848E-E0D6C323C051}"/>
                </a:ext>
              </a:extLst>
            </p:cNvPr>
            <p:cNvGrpSpPr/>
            <p:nvPr/>
          </p:nvGrpSpPr>
          <p:grpSpPr>
            <a:xfrm>
              <a:off x="7939220" y="6579486"/>
              <a:ext cx="371211" cy="371211"/>
              <a:chOff x="7808525" y="7579180"/>
              <a:chExt cx="633984" cy="633984"/>
            </a:xfrm>
          </p:grpSpPr>
          <p:sp>
            <p:nvSpPr>
              <p:cNvPr id="54" name="Round Diagonal Corner Rectangle 53">
                <a:extLst>
                  <a:ext uri="{FF2B5EF4-FFF2-40B4-BE49-F238E27FC236}">
                    <a16:creationId xmlns="" xmlns:a16="http://schemas.microsoft.com/office/drawing/2014/main" id="{B15E9C30-0610-4946-9535-4EFC76667556}"/>
                  </a:ext>
                </a:extLst>
              </p:cNvPr>
              <p:cNvSpPr/>
              <p:nvPr userDrawn="1"/>
            </p:nvSpPr>
            <p:spPr>
              <a:xfrm rot="18900000">
                <a:off x="7808525" y="7579180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55" name="L-Shape 54">
                <a:extLst>
                  <a:ext uri="{FF2B5EF4-FFF2-40B4-BE49-F238E27FC236}">
                    <a16:creationId xmlns="" xmlns:a16="http://schemas.microsoft.com/office/drawing/2014/main" id="{7D31E108-39C2-024E-BB27-4C50401EB325}"/>
                  </a:ext>
                </a:extLst>
              </p:cNvPr>
              <p:cNvSpPr/>
              <p:nvPr userDrawn="1"/>
            </p:nvSpPr>
            <p:spPr>
              <a:xfrm rot="13500000">
                <a:off x="8129143" y="7767909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="" xmlns:a16="http://schemas.microsoft.com/office/drawing/2014/main" id="{EEE67EF0-73C6-EB4B-B3FF-83B777198269}"/>
                </a:ext>
              </a:extLst>
            </p:cNvPr>
            <p:cNvSpPr/>
            <p:nvPr/>
          </p:nvSpPr>
          <p:spPr>
            <a:xfrm>
              <a:off x="8095775" y="6326043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4666677D-901E-E14D-A1BD-AEB6AE08F87F}"/>
              </a:ext>
            </a:extLst>
          </p:cNvPr>
          <p:cNvGrpSpPr/>
          <p:nvPr/>
        </p:nvGrpSpPr>
        <p:grpSpPr>
          <a:xfrm>
            <a:off x="7939293" y="5498747"/>
            <a:ext cx="371066" cy="620540"/>
            <a:chOff x="7939220" y="5499108"/>
            <a:chExt cx="371211" cy="620782"/>
          </a:xfrm>
        </p:grpSpPr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55D7AF84-3F15-2F48-9C42-7F319FC1688D}"/>
                </a:ext>
              </a:extLst>
            </p:cNvPr>
            <p:cNvGrpSpPr/>
            <p:nvPr/>
          </p:nvGrpSpPr>
          <p:grpSpPr>
            <a:xfrm>
              <a:off x="7939220" y="5748679"/>
              <a:ext cx="371211" cy="371211"/>
              <a:chOff x="7808525" y="7579180"/>
              <a:chExt cx="633984" cy="633984"/>
            </a:xfrm>
          </p:grpSpPr>
          <p:sp>
            <p:nvSpPr>
              <p:cNvPr id="51" name="Round Diagonal Corner Rectangle 50">
                <a:extLst>
                  <a:ext uri="{FF2B5EF4-FFF2-40B4-BE49-F238E27FC236}">
                    <a16:creationId xmlns="" xmlns:a16="http://schemas.microsoft.com/office/drawing/2014/main" id="{827E653C-68F4-7C4C-83A8-6784296CE647}"/>
                  </a:ext>
                </a:extLst>
              </p:cNvPr>
              <p:cNvSpPr/>
              <p:nvPr userDrawn="1"/>
            </p:nvSpPr>
            <p:spPr>
              <a:xfrm rot="18900000">
                <a:off x="7808525" y="7579180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52" name="L-Shape 51">
                <a:extLst>
                  <a:ext uri="{FF2B5EF4-FFF2-40B4-BE49-F238E27FC236}">
                    <a16:creationId xmlns="" xmlns:a16="http://schemas.microsoft.com/office/drawing/2014/main" id="{ABFA57FB-B94C-2E4F-AD2C-84C0C14BEDD6}"/>
                  </a:ext>
                </a:extLst>
              </p:cNvPr>
              <p:cNvSpPr/>
              <p:nvPr userDrawn="1"/>
            </p:nvSpPr>
            <p:spPr>
              <a:xfrm rot="13500000">
                <a:off x="8129143" y="7767909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6" name="Oval 75">
              <a:extLst>
                <a:ext uri="{FF2B5EF4-FFF2-40B4-BE49-F238E27FC236}">
                  <a16:creationId xmlns="" xmlns:a16="http://schemas.microsoft.com/office/drawing/2014/main" id="{A6E90672-4367-3E45-9340-A42EBD9F75D4}"/>
                </a:ext>
              </a:extLst>
            </p:cNvPr>
            <p:cNvSpPr/>
            <p:nvPr/>
          </p:nvSpPr>
          <p:spPr>
            <a:xfrm>
              <a:off x="8095775" y="5499108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70DAB49A-D68E-304D-A7F4-5C071F2DA3EF}"/>
              </a:ext>
            </a:extLst>
          </p:cNvPr>
          <p:cNvGrpSpPr/>
          <p:nvPr/>
        </p:nvGrpSpPr>
        <p:grpSpPr>
          <a:xfrm>
            <a:off x="7939293" y="4664186"/>
            <a:ext cx="371066" cy="624619"/>
            <a:chOff x="7939220" y="4664221"/>
            <a:chExt cx="371211" cy="624862"/>
          </a:xfrm>
        </p:grpSpPr>
        <p:grpSp>
          <p:nvGrpSpPr>
            <p:cNvPr id="47" name="Group 46">
              <a:extLst>
                <a:ext uri="{FF2B5EF4-FFF2-40B4-BE49-F238E27FC236}">
                  <a16:creationId xmlns="" xmlns:a16="http://schemas.microsoft.com/office/drawing/2014/main" id="{75D86CB1-DBDC-1646-85FF-E30846855717}"/>
                </a:ext>
              </a:extLst>
            </p:cNvPr>
            <p:cNvGrpSpPr/>
            <p:nvPr/>
          </p:nvGrpSpPr>
          <p:grpSpPr>
            <a:xfrm>
              <a:off x="7939220" y="4917872"/>
              <a:ext cx="371211" cy="371211"/>
              <a:chOff x="7808525" y="7579180"/>
              <a:chExt cx="633984" cy="633984"/>
            </a:xfrm>
          </p:grpSpPr>
          <p:sp>
            <p:nvSpPr>
              <p:cNvPr id="48" name="Round Diagonal Corner Rectangle 47">
                <a:extLst>
                  <a:ext uri="{FF2B5EF4-FFF2-40B4-BE49-F238E27FC236}">
                    <a16:creationId xmlns="" xmlns:a16="http://schemas.microsoft.com/office/drawing/2014/main" id="{F4C4CF12-53BA-7E45-8D11-E435D15E6FCA}"/>
                  </a:ext>
                </a:extLst>
              </p:cNvPr>
              <p:cNvSpPr/>
              <p:nvPr userDrawn="1"/>
            </p:nvSpPr>
            <p:spPr>
              <a:xfrm rot="18900000">
                <a:off x="7808525" y="7579180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49" name="L-Shape 48">
                <a:extLst>
                  <a:ext uri="{FF2B5EF4-FFF2-40B4-BE49-F238E27FC236}">
                    <a16:creationId xmlns="" xmlns:a16="http://schemas.microsoft.com/office/drawing/2014/main" id="{827A4357-56A3-6345-8E3C-B16D500A5896}"/>
                  </a:ext>
                </a:extLst>
              </p:cNvPr>
              <p:cNvSpPr/>
              <p:nvPr userDrawn="1"/>
            </p:nvSpPr>
            <p:spPr>
              <a:xfrm rot="13500000">
                <a:off x="8129143" y="7767909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="" xmlns:a16="http://schemas.microsoft.com/office/drawing/2014/main" id="{5142E6EF-D0B9-B540-B78A-9C835BBFF803}"/>
                </a:ext>
              </a:extLst>
            </p:cNvPr>
            <p:cNvSpPr/>
            <p:nvPr/>
          </p:nvSpPr>
          <p:spPr>
            <a:xfrm>
              <a:off x="8095775" y="4664221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9E4BDDE7-737B-044E-9C21-94CD0BFF7530}"/>
              </a:ext>
            </a:extLst>
          </p:cNvPr>
          <p:cNvGrpSpPr/>
          <p:nvPr/>
        </p:nvGrpSpPr>
        <p:grpSpPr>
          <a:xfrm>
            <a:off x="7939293" y="3837573"/>
            <a:ext cx="371066" cy="620748"/>
            <a:chOff x="7939220" y="3837286"/>
            <a:chExt cx="371211" cy="620990"/>
          </a:xfrm>
        </p:grpSpPr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F088A7F2-488B-384A-8486-741CF6CAE03B}"/>
                </a:ext>
              </a:extLst>
            </p:cNvPr>
            <p:cNvGrpSpPr/>
            <p:nvPr/>
          </p:nvGrpSpPr>
          <p:grpSpPr>
            <a:xfrm>
              <a:off x="7939220" y="4087065"/>
              <a:ext cx="371211" cy="371211"/>
              <a:chOff x="7808525" y="7579180"/>
              <a:chExt cx="633984" cy="633984"/>
            </a:xfrm>
          </p:grpSpPr>
          <p:sp>
            <p:nvSpPr>
              <p:cNvPr id="45" name="Round Diagonal Corner Rectangle 44">
                <a:extLst>
                  <a:ext uri="{FF2B5EF4-FFF2-40B4-BE49-F238E27FC236}">
                    <a16:creationId xmlns="" xmlns:a16="http://schemas.microsoft.com/office/drawing/2014/main" id="{807F2E95-38DC-5F42-AD02-6F9EBA9EF16B}"/>
                  </a:ext>
                </a:extLst>
              </p:cNvPr>
              <p:cNvSpPr/>
              <p:nvPr userDrawn="1"/>
            </p:nvSpPr>
            <p:spPr>
              <a:xfrm rot="18900000">
                <a:off x="7808525" y="7579180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46" name="L-Shape 45">
                <a:extLst>
                  <a:ext uri="{FF2B5EF4-FFF2-40B4-BE49-F238E27FC236}">
                    <a16:creationId xmlns="" xmlns:a16="http://schemas.microsoft.com/office/drawing/2014/main" id="{296802C8-8462-2643-9550-48221050548A}"/>
                  </a:ext>
                </a:extLst>
              </p:cNvPr>
              <p:cNvSpPr/>
              <p:nvPr userDrawn="1"/>
            </p:nvSpPr>
            <p:spPr>
              <a:xfrm rot="13500000">
                <a:off x="8129143" y="7767909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4" name="Oval 73">
              <a:extLst>
                <a:ext uri="{FF2B5EF4-FFF2-40B4-BE49-F238E27FC236}">
                  <a16:creationId xmlns="" xmlns:a16="http://schemas.microsoft.com/office/drawing/2014/main" id="{CA38D97A-B4B7-E44F-99CC-5713C92D5847}"/>
                </a:ext>
              </a:extLst>
            </p:cNvPr>
            <p:cNvSpPr/>
            <p:nvPr/>
          </p:nvSpPr>
          <p:spPr>
            <a:xfrm>
              <a:off x="8095775" y="3837286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4BA7517C-AE3C-D146-9DA0-E94D3B1C0DDD}"/>
              </a:ext>
            </a:extLst>
          </p:cNvPr>
          <p:cNvGrpSpPr/>
          <p:nvPr/>
        </p:nvGrpSpPr>
        <p:grpSpPr>
          <a:xfrm>
            <a:off x="7939293" y="3003013"/>
            <a:ext cx="371066" cy="624826"/>
            <a:chOff x="7939220" y="3002399"/>
            <a:chExt cx="371211" cy="625070"/>
          </a:xfrm>
        </p:grpSpPr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F9B014D1-0BF2-F747-B4DF-AC4C9AF50649}"/>
                </a:ext>
              </a:extLst>
            </p:cNvPr>
            <p:cNvGrpSpPr/>
            <p:nvPr/>
          </p:nvGrpSpPr>
          <p:grpSpPr>
            <a:xfrm>
              <a:off x="7939220" y="3256258"/>
              <a:ext cx="371211" cy="371211"/>
              <a:chOff x="7808525" y="7579180"/>
              <a:chExt cx="633984" cy="633984"/>
            </a:xfrm>
          </p:grpSpPr>
          <p:sp>
            <p:nvSpPr>
              <p:cNvPr id="33" name="Round Diagonal Corner Rectangle 32">
                <a:extLst>
                  <a:ext uri="{FF2B5EF4-FFF2-40B4-BE49-F238E27FC236}">
                    <a16:creationId xmlns="" xmlns:a16="http://schemas.microsoft.com/office/drawing/2014/main" id="{80BEC4FC-1B5A-5341-921F-F1FB81CF0CA2}"/>
                  </a:ext>
                </a:extLst>
              </p:cNvPr>
              <p:cNvSpPr/>
              <p:nvPr userDrawn="1"/>
            </p:nvSpPr>
            <p:spPr>
              <a:xfrm rot="18900000">
                <a:off x="7808525" y="7579180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34" name="L-Shape 33">
                <a:extLst>
                  <a:ext uri="{FF2B5EF4-FFF2-40B4-BE49-F238E27FC236}">
                    <a16:creationId xmlns="" xmlns:a16="http://schemas.microsoft.com/office/drawing/2014/main" id="{D3EDBF26-BB07-7B41-AB79-99E0724171E4}"/>
                  </a:ext>
                </a:extLst>
              </p:cNvPr>
              <p:cNvSpPr/>
              <p:nvPr userDrawn="1"/>
            </p:nvSpPr>
            <p:spPr>
              <a:xfrm rot="13500000">
                <a:off x="8129143" y="7767909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3" name="Oval 72">
              <a:extLst>
                <a:ext uri="{FF2B5EF4-FFF2-40B4-BE49-F238E27FC236}">
                  <a16:creationId xmlns="" xmlns:a16="http://schemas.microsoft.com/office/drawing/2014/main" id="{D113639A-712A-0C42-9F48-1162E525C1D0}"/>
                </a:ext>
              </a:extLst>
            </p:cNvPr>
            <p:cNvSpPr/>
            <p:nvPr/>
          </p:nvSpPr>
          <p:spPr>
            <a:xfrm>
              <a:off x="8095775" y="3002399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4C5A9B14-2385-4E40-8A07-F74030A073CB}"/>
              </a:ext>
            </a:extLst>
          </p:cNvPr>
          <p:cNvGrpSpPr/>
          <p:nvPr/>
        </p:nvGrpSpPr>
        <p:grpSpPr>
          <a:xfrm>
            <a:off x="7939293" y="2168452"/>
            <a:ext cx="371066" cy="628905"/>
            <a:chOff x="7939220" y="2167512"/>
            <a:chExt cx="371211" cy="629150"/>
          </a:xfrm>
        </p:grpSpPr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229224F4-AF8F-A44A-81A2-8396418897D1}"/>
                </a:ext>
              </a:extLst>
            </p:cNvPr>
            <p:cNvGrpSpPr/>
            <p:nvPr/>
          </p:nvGrpSpPr>
          <p:grpSpPr>
            <a:xfrm rot="10800000">
              <a:off x="7939220" y="2425451"/>
              <a:ext cx="371211" cy="371211"/>
              <a:chOff x="7808524" y="5502407"/>
              <a:chExt cx="633984" cy="633984"/>
            </a:xfrm>
          </p:grpSpPr>
          <p:sp>
            <p:nvSpPr>
              <p:cNvPr id="30" name="Round Diagonal Corner Rectangle 29">
                <a:extLst>
                  <a:ext uri="{FF2B5EF4-FFF2-40B4-BE49-F238E27FC236}">
                    <a16:creationId xmlns="" xmlns:a16="http://schemas.microsoft.com/office/drawing/2014/main" id="{5A2C2D33-79EF-594D-A2F9-FE4CA97853E7}"/>
                  </a:ext>
                </a:extLst>
              </p:cNvPr>
              <p:cNvSpPr/>
              <p:nvPr userDrawn="1"/>
            </p:nvSpPr>
            <p:spPr>
              <a:xfrm rot="18900000">
                <a:off x="7808524" y="5502407"/>
                <a:ext cx="633984" cy="633984"/>
              </a:xfrm>
              <a:prstGeom prst="round2DiagRect">
                <a:avLst>
                  <a:gd name="adj1" fmla="val 9868"/>
                  <a:gd name="adj2" fmla="val 0"/>
                </a:avLst>
              </a:prstGeom>
              <a:solidFill>
                <a:srgbClr val="FFFFFF"/>
              </a:solidFill>
              <a:ln w="15875">
                <a:solidFill>
                  <a:srgbClr val="403C3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sz="1799" dirty="0">
                  <a:latin typeface="Tahoma" panose="020B0604030504040204" pitchFamily="34" charset="0"/>
                </a:endParaRPr>
              </a:p>
            </p:txBody>
          </p:sp>
          <p:sp>
            <p:nvSpPr>
              <p:cNvPr id="31" name="L-Shape 30">
                <a:extLst>
                  <a:ext uri="{FF2B5EF4-FFF2-40B4-BE49-F238E27FC236}">
                    <a16:creationId xmlns="" xmlns:a16="http://schemas.microsoft.com/office/drawing/2014/main" id="{15F599D1-EE45-9E41-B01E-F0C4293EBAB0}"/>
                  </a:ext>
                </a:extLst>
              </p:cNvPr>
              <p:cNvSpPr/>
              <p:nvPr userDrawn="1"/>
            </p:nvSpPr>
            <p:spPr>
              <a:xfrm rot="13500000">
                <a:off x="8129143" y="5690914"/>
                <a:ext cx="247859" cy="247859"/>
              </a:xfrm>
              <a:prstGeom prst="corner">
                <a:avLst>
                  <a:gd name="adj1" fmla="val 0"/>
                  <a:gd name="adj2" fmla="val 0"/>
                </a:avLst>
              </a:prstGeom>
              <a:solidFill>
                <a:srgbClr val="807870"/>
              </a:solidFill>
              <a:ln w="22225">
                <a:solidFill>
                  <a:srgbClr val="80787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799" dirty="0">
                    <a:latin typeface="Tahoma" panose="020B0604030504040204" pitchFamily="34" charset="0"/>
                  </a:rPr>
                  <a:t> </a:t>
                </a:r>
              </a:p>
            </p:txBody>
          </p:sp>
        </p:grpSp>
        <p:sp>
          <p:nvSpPr>
            <p:cNvPr id="72" name="Oval 71">
              <a:extLst>
                <a:ext uri="{FF2B5EF4-FFF2-40B4-BE49-F238E27FC236}">
                  <a16:creationId xmlns="" xmlns:a16="http://schemas.microsoft.com/office/drawing/2014/main" id="{EE09FFA3-9CEA-BD44-88AA-568F6A5905D3}"/>
                </a:ext>
              </a:extLst>
            </p:cNvPr>
            <p:cNvSpPr/>
            <p:nvPr/>
          </p:nvSpPr>
          <p:spPr>
            <a:xfrm>
              <a:off x="8095775" y="2167512"/>
              <a:ext cx="58101" cy="5810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DA361319-3B1A-9C4E-B80C-862AD8A8C48F}"/>
              </a:ext>
            </a:extLst>
          </p:cNvPr>
          <p:cNvGrpSpPr/>
          <p:nvPr/>
        </p:nvGrpSpPr>
        <p:grpSpPr>
          <a:xfrm>
            <a:off x="7939293" y="1595808"/>
            <a:ext cx="371066" cy="371066"/>
            <a:chOff x="7808524" y="3417886"/>
            <a:chExt cx="633984" cy="633984"/>
          </a:xfrm>
        </p:grpSpPr>
        <p:sp>
          <p:nvSpPr>
            <p:cNvPr id="27" name="Round Diagonal Corner Rectangle 26">
              <a:extLst>
                <a:ext uri="{FF2B5EF4-FFF2-40B4-BE49-F238E27FC236}">
                  <a16:creationId xmlns="" xmlns:a16="http://schemas.microsoft.com/office/drawing/2014/main" id="{D1A4C743-6A14-E544-8C97-FAC5FF32D4B4}"/>
                </a:ext>
              </a:extLst>
            </p:cNvPr>
            <p:cNvSpPr/>
            <p:nvPr userDrawn="1"/>
          </p:nvSpPr>
          <p:spPr>
            <a:xfrm rot="18900000">
              <a:off x="7808524" y="3417886"/>
              <a:ext cx="633984" cy="633984"/>
            </a:xfrm>
            <a:prstGeom prst="round2DiagRect">
              <a:avLst>
                <a:gd name="adj1" fmla="val 9868"/>
                <a:gd name="adj2" fmla="val 0"/>
              </a:avLst>
            </a:prstGeom>
            <a:solidFill>
              <a:srgbClr val="FFFFFF"/>
            </a:solidFill>
            <a:ln w="15875">
              <a:solidFill>
                <a:srgbClr val="403C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  <p:sp>
          <p:nvSpPr>
            <p:cNvPr id="28" name="L-Shape 27">
              <a:extLst>
                <a:ext uri="{FF2B5EF4-FFF2-40B4-BE49-F238E27FC236}">
                  <a16:creationId xmlns="" xmlns:a16="http://schemas.microsoft.com/office/drawing/2014/main" id="{B9127D39-F048-C540-B527-EF02E808E34D}"/>
                </a:ext>
              </a:extLst>
            </p:cNvPr>
            <p:cNvSpPr/>
            <p:nvPr userDrawn="1"/>
          </p:nvSpPr>
          <p:spPr>
            <a:xfrm rot="13500000">
              <a:off x="8129143" y="3600856"/>
              <a:ext cx="247859" cy="247859"/>
            </a:xfrm>
            <a:prstGeom prst="corner">
              <a:avLst>
                <a:gd name="adj1" fmla="val 0"/>
                <a:gd name="adj2" fmla="val 0"/>
              </a:avLst>
            </a:prstGeom>
            <a:solidFill>
              <a:srgbClr val="807870"/>
            </a:solidFill>
            <a:ln w="22225">
              <a:solidFill>
                <a:srgbClr val="8078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799" dirty="0">
                <a:latin typeface="Tahoma" panose="020B0604030504040204" pitchFamily="34" charset="0"/>
              </a:endParaRPr>
            </a:p>
          </p:txBody>
        </p:sp>
      </p:grpSp>
      <p:sp>
        <p:nvSpPr>
          <p:cNvPr id="21" name="Espaço Reservado para Texto 2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Comentários Técnicos / </a:t>
            </a:r>
            <a:r>
              <a:rPr lang="pt-BR" dirty="0" smtClean="0"/>
              <a:t>Documentação</a:t>
            </a:r>
            <a:endParaRPr lang="pt-BR" dirty="0"/>
          </a:p>
        </p:txBody>
      </p:sp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C82905B1-F467-5146-8BED-67BCE9B84A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b="1" dirty="0"/>
              <a:t>AGENDA</a:t>
            </a:r>
          </a:p>
        </p:txBody>
      </p:sp>
      <p:sp>
        <p:nvSpPr>
          <p:cNvPr id="22" name="Espaço Reservado para Texto 2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t-BR" dirty="0" smtClean="0"/>
              <a:t>Produção </a:t>
            </a:r>
            <a:r>
              <a:rPr lang="pt-BR" dirty="0"/>
              <a:t>Simples</a:t>
            </a:r>
          </a:p>
          <a:p>
            <a:endParaRPr lang="pt-BR" dirty="0"/>
          </a:p>
        </p:txBody>
      </p:sp>
      <p:sp>
        <p:nvSpPr>
          <p:cNvPr id="23" name="Espaço Reservado para Texto 2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t-BR" dirty="0" smtClean="0"/>
              <a:t>Produção </a:t>
            </a:r>
            <a:r>
              <a:rPr lang="pt-BR" dirty="0"/>
              <a:t>Conjunta</a:t>
            </a:r>
            <a:endParaRPr lang="pt-BR" dirty="0"/>
          </a:p>
        </p:txBody>
      </p:sp>
      <p:sp>
        <p:nvSpPr>
          <p:cNvPr id="35" name="Espaço Reservado para Texto 3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pt-BR" dirty="0"/>
              <a:t>Correções / Estorno</a:t>
            </a:r>
            <a:endParaRPr lang="pt-BR" dirty="0"/>
          </a:p>
        </p:txBody>
      </p:sp>
      <p:sp>
        <p:nvSpPr>
          <p:cNvPr id="65" name="Espaço Reservado para Texto 6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pt-BR" dirty="0" smtClean="0"/>
              <a:t>Substituto</a:t>
            </a:r>
            <a:endParaRPr lang="pt-BR" dirty="0"/>
          </a:p>
        </p:txBody>
      </p:sp>
      <p:sp>
        <p:nvSpPr>
          <p:cNvPr id="66" name="Espaço Reservado para Texto 6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pt-BR" dirty="0" smtClean="0"/>
              <a:t>Retrabalho</a:t>
            </a:r>
            <a:endParaRPr lang="pt-BR" dirty="0"/>
          </a:p>
        </p:txBody>
      </p:sp>
      <p:sp>
        <p:nvSpPr>
          <p:cNvPr id="68" name="Espaço Reservado para Texto 6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pt-BR"/>
              <a:t>l</a:t>
            </a:r>
          </a:p>
        </p:txBody>
      </p:sp>
      <p:sp>
        <p:nvSpPr>
          <p:cNvPr id="69" name="Espaço Reservado para Texto 68"/>
          <p:cNvSpPr>
            <a:spLocks noGrp="1"/>
          </p:cNvSpPr>
          <p:nvPr>
            <p:ph type="body" sz="quarter" idx="28"/>
          </p:nvPr>
        </p:nvSpPr>
        <p:spPr>
          <a:xfrm>
            <a:off x="7832474" y="2433884"/>
            <a:ext cx="587842" cy="335939"/>
          </a:xfrm>
        </p:spPr>
        <p:txBody>
          <a:bodyPr/>
          <a:lstStyle/>
          <a:p>
            <a:r>
              <a:rPr lang="pt-BR"/>
              <a:t>ll</a:t>
            </a:r>
          </a:p>
        </p:txBody>
      </p:sp>
      <p:sp>
        <p:nvSpPr>
          <p:cNvPr id="70" name="Espaço Reservado para Texto 69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pt-BR"/>
              <a:t>lll</a:t>
            </a:r>
          </a:p>
        </p:txBody>
      </p:sp>
      <p:sp>
        <p:nvSpPr>
          <p:cNvPr id="71" name="Espaço Reservado para Texto 70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pt-BR"/>
              <a:t>lV</a:t>
            </a:r>
          </a:p>
        </p:txBody>
      </p:sp>
      <p:sp>
        <p:nvSpPr>
          <p:cNvPr id="80" name="Espaço Reservado para Texto 7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pt-BR" dirty="0"/>
              <a:t>V</a:t>
            </a:r>
          </a:p>
        </p:txBody>
      </p:sp>
      <p:sp>
        <p:nvSpPr>
          <p:cNvPr id="81" name="Espaço Reservado para Texto 80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pt-BR"/>
              <a:t>VI</a:t>
            </a:r>
          </a:p>
        </p:txBody>
      </p:sp>
      <p:sp>
        <p:nvSpPr>
          <p:cNvPr id="82" name="Espaço Reservado para Texto 81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pt-BR"/>
              <a:t>Vll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B4798C1B-C412-7447-874E-1CE00869AA81}"/>
              </a:ext>
            </a:extLst>
          </p:cNvPr>
          <p:cNvCxnSpPr>
            <a:cxnSpLocks/>
          </p:cNvCxnSpPr>
          <p:nvPr/>
        </p:nvCxnSpPr>
        <p:spPr>
          <a:xfrm>
            <a:off x="8124825" y="1339411"/>
            <a:ext cx="0" cy="179547"/>
          </a:xfrm>
          <a:prstGeom prst="line">
            <a:avLst/>
          </a:prstGeom>
          <a:ln w="15875" cap="rnd">
            <a:solidFill>
              <a:srgbClr val="403C3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03B83E8C-7797-2C41-87DE-87CC13766527}"/>
              </a:ext>
            </a:extLst>
          </p:cNvPr>
          <p:cNvSpPr/>
          <p:nvPr/>
        </p:nvSpPr>
        <p:spPr>
          <a:xfrm>
            <a:off x="8084052" y="1151460"/>
            <a:ext cx="81548" cy="81548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799" dirty="0">
              <a:latin typeface="Tahoma" panose="020B060403050404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="" xmlns:a16="http://schemas.microsoft.com/office/drawing/2014/main" id="{E103710B-32FE-7A47-942A-BE5A5BB86BAD}"/>
              </a:ext>
            </a:extLst>
          </p:cNvPr>
          <p:cNvCxnSpPr>
            <a:cxnSpLocks/>
          </p:cNvCxnSpPr>
          <p:nvPr/>
        </p:nvCxnSpPr>
        <p:spPr>
          <a:xfrm>
            <a:off x="8122758" y="7026620"/>
            <a:ext cx="0" cy="500078"/>
          </a:xfrm>
          <a:prstGeom prst="line">
            <a:avLst/>
          </a:prstGeom>
          <a:ln w="15875" cap="rnd">
            <a:solidFill>
              <a:srgbClr val="403C38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24">
            <a:extLst>
              <a:ext uri="{FF2B5EF4-FFF2-40B4-BE49-F238E27FC236}">
                <a16:creationId xmlns="" xmlns:a16="http://schemas.microsoft.com/office/drawing/2014/main" id="{03B83E8C-7797-2C41-87DE-87CC13766527}"/>
              </a:ext>
            </a:extLst>
          </p:cNvPr>
          <p:cNvSpPr/>
          <p:nvPr/>
        </p:nvSpPr>
        <p:spPr>
          <a:xfrm>
            <a:off x="8080604" y="7608420"/>
            <a:ext cx="81548" cy="81548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799" dirty="0">
              <a:latin typeface="Tahoma" panose="020B0604030504040204" pitchFamily="34" charset="0"/>
            </a:endParaRPr>
          </a:p>
        </p:txBody>
      </p:sp>
      <p:sp>
        <p:nvSpPr>
          <p:cNvPr id="63" name="Espaço Reservado para Texto 6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pt-BR" dirty="0"/>
              <a:t>O que é o Bloco </a:t>
            </a:r>
            <a:r>
              <a:rPr lang="pt-BR" dirty="0" smtClean="0"/>
              <a:t>K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55061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Correções / Estorno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159571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r="23778"/>
          <a:stretch>
            <a:fillRect/>
          </a:stretch>
        </p:blipFill>
        <p:spPr/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2"/>
            <a:ext cx="5724650" cy="577602"/>
          </a:xfrm>
        </p:spPr>
        <p:txBody>
          <a:bodyPr/>
          <a:lstStyle/>
          <a:p>
            <a:r>
              <a:rPr lang="en-US" sz="3200" dirty="0" err="1"/>
              <a:t>Registros</a:t>
            </a:r>
            <a:r>
              <a:rPr lang="en-US" sz="3200" dirty="0"/>
              <a:t> de </a:t>
            </a:r>
            <a:r>
              <a:rPr lang="en-US" sz="3200" dirty="0" err="1"/>
              <a:t>Produção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21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5135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K270: Correção de Apontamento dos Registros </a:t>
            </a:r>
          </a:p>
        </p:txBody>
      </p:sp>
      <p:sp>
        <p:nvSpPr>
          <p:cNvPr id="9" name="Retângulo 8"/>
          <p:cNvSpPr/>
          <p:nvPr/>
        </p:nvSpPr>
        <p:spPr>
          <a:xfrm>
            <a:off x="621398" y="2372283"/>
            <a:ext cx="7988073" cy="14260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Este registro tem o objetivo de escriturar a correção de apontamento de período de apuração anterior, relativo ao Registro pai, por tipo de Registro e por período de apuração em que o apontamento será corrigido</a:t>
            </a:r>
            <a:r>
              <a:rPr lang="pt-BR" dirty="0" smtClean="0"/>
              <a:t>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621398" y="4167184"/>
            <a:ext cx="8151359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</a:t>
            </a:r>
            <a:r>
              <a:rPr lang="pt-BR" sz="2400" b="1" dirty="0"/>
              <a:t>K275: Correção de Apontamento e Retorno de Insumos dos Registros 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620269" y="4926366"/>
            <a:ext cx="7988073" cy="14260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Este registro tem o objetivo de escriturar a correção de apontamento de período de apuração anterior, relativo ao Registro filho, por tipo de Registro e por período de apuração em que o apontamento será corrigido</a:t>
            </a:r>
            <a:r>
              <a:rPr lang="pt-BR" dirty="0" smtClean="0"/>
              <a:t>.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51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Estorno</a:t>
            </a:r>
            <a:r>
              <a:rPr lang="en-US" sz="3200" dirty="0" smtClean="0"/>
              <a:t> de </a:t>
            </a:r>
            <a:r>
              <a:rPr lang="en-US" sz="3200" dirty="0" err="1" smtClean="0"/>
              <a:t>produção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22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7591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Apontamento de produção na data errada: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pt-BR" sz="2400" b="1" dirty="0"/>
          </a:p>
        </p:txBody>
      </p:sp>
      <p:pic>
        <p:nvPicPr>
          <p:cNvPr id="2050" name="Picture 2" descr="https://documents.lucid.app/documents/eaa65c04-7fb2-4a0b-bddf-f80ddd091281/pages/0_0?a=1255&amp;x=1389&amp;y=801&amp;w=672&amp;h=193&amp;store=1&amp;accept=image%2F*&amp;auth=LCA%20880d79e8f1a38447a0c187588eb40dcc16996249-ts%3D16158386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32" y="3543300"/>
            <a:ext cx="64008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221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D328D333-DA36-6341-B6AF-54B697148C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67FB982E-0412-A040-B5C6-5D6F17F7E9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João Mauricio</a:t>
            </a:r>
            <a:endParaRPr lang="pt-BR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4EEDD371-E8C9-6640-BD89-FAA8146AB7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MANUFATURA / PROTHEUS</a:t>
            </a:r>
            <a:endParaRPr lang="pt-BR" dirty="0"/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8A784B1D-98C3-A545-B035-A1C84A8947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85468" y="3313356"/>
            <a:ext cx="5220025" cy="379039"/>
          </a:xfrm>
        </p:spPr>
        <p:txBody>
          <a:bodyPr/>
          <a:lstStyle/>
          <a:p>
            <a:r>
              <a:rPr lang="pt-BR" dirty="0"/>
              <a:t>m</a:t>
            </a:r>
            <a:r>
              <a:rPr lang="pt-BR" dirty="0" smtClean="0"/>
              <a:t>auricio.joao@totvs.com.br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911203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Técnico / Documentação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15842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Técnico / Documentação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544286" y="1393371"/>
            <a:ext cx="3363685" cy="1393372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l">
              <a:lnSpc>
                <a:spcPct val="100000"/>
              </a:lnSpc>
            </a:pPr>
            <a:endParaRPr lang="pt-BR" sz="1800" b="0" i="0" dirty="0" err="1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79713" y="1654629"/>
            <a:ext cx="13901057" cy="6161314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Documentação </a:t>
            </a:r>
            <a:r>
              <a:rPr lang="pt-B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Bloco K : </a:t>
            </a:r>
            <a:r>
              <a:rPr lang="pt-B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https://tdn.totvs.com/x/_</a:t>
            </a: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c8KDg</a:t>
            </a:r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Rotinas / Funções: SPEDFISCAL -&gt; MATXSPED -&gt; PCPXSPED, </a:t>
            </a: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SPEDXFUN</a:t>
            </a:r>
            <a:endParaRPr lang="pt-BR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Tabela de Log: CV8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Tabelas Bloco K: </a:t>
            </a:r>
          </a:p>
          <a:p>
            <a:r>
              <a:rPr lang="pt-B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K230 – SVS</a:t>
            </a:r>
          </a:p>
          <a:p>
            <a:r>
              <a:rPr lang="pt-B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K235 – SVT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K290 – SVU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K292 – SVW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K291 – SVV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K275 – T4H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K270 – T4G</a:t>
            </a:r>
          </a:p>
          <a:p>
            <a:pPr lvl="2"/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K260 – </a:t>
            </a:r>
            <a:r>
              <a:rPr lang="pt-BR" sz="1800" dirty="0" smtClean="0"/>
              <a:t>T4E</a:t>
            </a:r>
          </a:p>
          <a:p>
            <a:pPr lvl="2"/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Campo: D3_PERBLK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800" b="0" i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Parâmetros: </a:t>
            </a:r>
            <a:r>
              <a:rPr lang="pt-BR" sz="1800" dirty="0"/>
              <a:t>MV_BLKTP00, MV_BLKTP01, MV_BLKTP02, MV_BLKTP03, MV_BLKTP04, MV_BLKTP05, MV_BLKTP06, </a:t>
            </a:r>
            <a:r>
              <a:rPr lang="pt-BR" sz="1800" dirty="0" smtClean="0"/>
              <a:t>MV_BLKTP10, MV_CADPROD</a:t>
            </a:r>
          </a:p>
        </p:txBody>
      </p:sp>
    </p:spTree>
    <p:extLst>
      <p:ext uri="{BB962C8B-B14F-4D97-AF65-F5344CB8AC3E}">
        <p14:creationId xmlns:p14="http://schemas.microsoft.com/office/powerpoint/2010/main" val="23489464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8730827" cy="1064243"/>
          </a:xfrm>
        </p:spPr>
        <p:txBody>
          <a:bodyPr/>
          <a:lstStyle/>
          <a:p>
            <a:r>
              <a:rPr lang="pt-BR" dirty="0" smtClean="0"/>
              <a:t>O que é o Bloco K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5919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5D0C5C47-1D16-AF45-8944-EBC2FC559B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sz="3200" dirty="0"/>
              <a:t>O que é o Bloco K?</a:t>
            </a:r>
          </a:p>
        </p:txBody>
      </p:sp>
      <p:grpSp>
        <p:nvGrpSpPr>
          <p:cNvPr id="8" name="Grupo 9">
            <a:extLst>
              <a:ext uri="{FF2B5EF4-FFF2-40B4-BE49-F238E27FC236}">
                <a16:creationId xmlns="" xmlns:a16="http://schemas.microsoft.com/office/drawing/2014/main" id="{F8264332-3E47-A343-99A0-76D269454AE4}"/>
              </a:ext>
            </a:extLst>
          </p:cNvPr>
          <p:cNvGrpSpPr/>
          <p:nvPr/>
        </p:nvGrpSpPr>
        <p:grpSpPr>
          <a:xfrm>
            <a:off x="11381701" y="762000"/>
            <a:ext cx="1103970" cy="7197777"/>
            <a:chOff x="11381701" y="2249916"/>
            <a:chExt cx="1103970" cy="5593882"/>
          </a:xfrm>
        </p:grpSpPr>
        <p:cxnSp>
          <p:nvCxnSpPr>
            <p:cNvPr id="9" name="Straight Connector 10">
              <a:extLst>
                <a:ext uri="{FF2B5EF4-FFF2-40B4-BE49-F238E27FC236}">
                  <a16:creationId xmlns="" xmlns:a16="http://schemas.microsoft.com/office/drawing/2014/main" id="{795CF9D8-7EFE-D34A-9F2D-0914432CB2A3}"/>
                </a:ext>
              </a:extLst>
            </p:cNvPr>
            <p:cNvCxnSpPr/>
            <p:nvPr/>
          </p:nvCxnSpPr>
          <p:spPr>
            <a:xfrm>
              <a:off x="11381701" y="2249916"/>
              <a:ext cx="1103970" cy="0"/>
            </a:xfrm>
            <a:prstGeom prst="line">
              <a:avLst/>
            </a:prstGeom>
            <a:ln w="31750" cap="rnd">
              <a:solidFill>
                <a:srgbClr val="807870"/>
              </a:solidFill>
              <a:rou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" name="Straight Connector 11">
              <a:extLst>
                <a:ext uri="{FF2B5EF4-FFF2-40B4-BE49-F238E27FC236}">
                  <a16:creationId xmlns="" xmlns:a16="http://schemas.microsoft.com/office/drawing/2014/main" id="{BBBDE90F-FAB5-A448-AE41-3BC98A7777AF}"/>
                </a:ext>
              </a:extLst>
            </p:cNvPr>
            <p:cNvCxnSpPr/>
            <p:nvPr/>
          </p:nvCxnSpPr>
          <p:spPr>
            <a:xfrm>
              <a:off x="11381701" y="7843798"/>
              <a:ext cx="1103970" cy="0"/>
            </a:xfrm>
            <a:prstGeom prst="line">
              <a:avLst/>
            </a:prstGeom>
            <a:ln w="31750" cap="rnd">
              <a:solidFill>
                <a:srgbClr val="807870"/>
              </a:solidFill>
              <a:rou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4" name="Retângulo 13"/>
          <p:cNvSpPr/>
          <p:nvPr/>
        </p:nvSpPr>
        <p:spPr>
          <a:xfrm>
            <a:off x="622527" y="1613101"/>
            <a:ext cx="8124825" cy="50937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dirty="0"/>
              <a:t>Prestação de informações acerca da </a:t>
            </a:r>
            <a:r>
              <a:rPr lang="pt-BR" sz="2400" b="1" dirty="0"/>
              <a:t>produção</a:t>
            </a:r>
            <a:r>
              <a:rPr lang="pt-BR" sz="2400" dirty="0"/>
              <a:t> dentro de um período </a:t>
            </a:r>
            <a:r>
              <a:rPr lang="pt-BR" sz="2400" b="1" dirty="0"/>
              <a:t>mensal</a:t>
            </a:r>
            <a:r>
              <a:rPr lang="pt-BR" sz="2400" dirty="0"/>
              <a:t> perante ao governo </a:t>
            </a:r>
            <a:r>
              <a:rPr lang="pt-BR" sz="2400" dirty="0" smtClean="0"/>
              <a:t>federal</a:t>
            </a:r>
            <a:r>
              <a:rPr lang="pt-BR" sz="2400" dirty="0"/>
              <a:t>.</a:t>
            </a:r>
            <a:endParaRPr lang="pt-BR" sz="2400" dirty="0" smtClean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dirty="0"/>
              <a:t>EFD X SPED, EFD é o arquivo digital e o SPED é transmissão de arquivos e assinados utilizando a certificação </a:t>
            </a:r>
            <a:r>
              <a:rPr lang="pt-BR" sz="2400" dirty="0" smtClean="0"/>
              <a:t>digital.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Bloco </a:t>
            </a:r>
            <a:r>
              <a:rPr lang="pt-BR" dirty="0"/>
              <a:t>K é a especificação dos produtos que foram fabricados por aquele estabelecimento e quais foram feitos por terceiros</a:t>
            </a:r>
            <a:r>
              <a:rPr lang="pt-BR" dirty="0" smtClean="0"/>
              <a:t>.</a:t>
            </a:r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R</a:t>
            </a:r>
            <a:r>
              <a:rPr lang="pt-BR" dirty="0" smtClean="0"/>
              <a:t>astrear </a:t>
            </a:r>
            <a:r>
              <a:rPr lang="pt-BR" dirty="0"/>
              <a:t>e fiscalizar variações de consumo e diferenças de inventários. </a:t>
            </a:r>
            <a:r>
              <a:rPr lang="pt-BR" dirty="0" smtClean="0"/>
              <a:t>Combate à </a:t>
            </a:r>
            <a:r>
              <a:rPr lang="pt-BR" dirty="0"/>
              <a:t>sonegação fiscal nas operações de </a:t>
            </a:r>
            <a:r>
              <a:rPr lang="pt-BR" dirty="0" smtClean="0"/>
              <a:t>produção.</a:t>
            </a:r>
            <a:endParaRPr lang="pt-BR" sz="2400" dirty="0"/>
          </a:p>
          <a:p>
            <a:pPr>
              <a:lnSpc>
                <a:spcPts val="2600"/>
              </a:lnSpc>
            </a:pPr>
            <a:endParaRPr lang="pt-BR" sz="2400" dirty="0"/>
          </a:p>
        </p:txBody>
      </p:sp>
      <p:sp>
        <p:nvSpPr>
          <p:cNvPr id="16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1831218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rgbClr val="FFFFFF"/>
                </a:solidFill>
              </a:rPr>
              <a:t>Documentos fiscais I (mercadorias – ICMS/IPI)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7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1438319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C</a:t>
            </a:r>
          </a:p>
        </p:txBody>
      </p:sp>
      <p:sp>
        <p:nvSpPr>
          <p:cNvPr id="18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2803981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rgbClr val="FFFFFF"/>
                </a:solidFill>
              </a:rPr>
              <a:t>Documentos fiscais II (serviços – ICMS);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9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2411082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</a:t>
            </a:r>
            <a:r>
              <a:rPr lang="pt-BR" dirty="0" smtClean="0">
                <a:solidFill>
                  <a:srgbClr val="FFFFFF"/>
                </a:solidFill>
              </a:rPr>
              <a:t>D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0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3733408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rgbClr val="FFFFFF"/>
                </a:solidFill>
              </a:rPr>
              <a:t>Apuração do ICMS e IPI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1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3340509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</a:t>
            </a:r>
            <a:r>
              <a:rPr lang="pt-BR" dirty="0" smtClean="0">
                <a:solidFill>
                  <a:srgbClr val="FFFFFF"/>
                </a:solidFill>
              </a:rPr>
              <a:t>E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2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4662835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rgbClr val="FFFFFF"/>
                </a:solidFill>
              </a:rPr>
              <a:t>Controle do Crédito de ICMS do ativo permanente </a:t>
            </a:r>
            <a:r>
              <a:rPr lang="pt-BR" sz="1400" dirty="0" smtClean="0">
                <a:solidFill>
                  <a:srgbClr val="FFFFFF"/>
                </a:solidFill>
              </a:rPr>
              <a:t>(</a:t>
            </a:r>
            <a:r>
              <a:rPr lang="pt-BR" sz="1400" dirty="0">
                <a:solidFill>
                  <a:srgbClr val="FFFFFF"/>
                </a:solidFill>
              </a:rPr>
              <a:t>CIAP</a:t>
            </a:r>
            <a:r>
              <a:rPr lang="pt-BR" sz="1400" dirty="0" smtClean="0">
                <a:solidFill>
                  <a:srgbClr val="FFFFFF"/>
                </a:solidFill>
              </a:rPr>
              <a:t>)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3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4269936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</a:t>
            </a:r>
            <a:r>
              <a:rPr lang="pt-BR" dirty="0" smtClean="0">
                <a:solidFill>
                  <a:srgbClr val="FFFFFF"/>
                </a:solidFill>
              </a:rPr>
              <a:t>G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4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5635598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dirty="0">
                <a:solidFill>
                  <a:srgbClr val="FFFFFF"/>
                </a:solidFill>
              </a:rPr>
              <a:t>Inventário físico</a:t>
            </a:r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5242699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H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="" xmlns:a16="http://schemas.microsoft.com/office/drawing/2014/main" id="{D208DA3D-D404-6A48-B7CC-957F61AF7F9C}"/>
              </a:ext>
            </a:extLst>
          </p:cNvPr>
          <p:cNvSpPr txBox="1">
            <a:spLocks/>
          </p:cNvSpPr>
          <p:nvPr/>
        </p:nvSpPr>
        <p:spPr>
          <a:xfrm>
            <a:off x="11316032" y="6559805"/>
            <a:ext cx="3326592" cy="92942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400" b="1" dirty="0">
                <a:solidFill>
                  <a:srgbClr val="FFFFFF"/>
                </a:solidFill>
              </a:rPr>
              <a:t>Livro Registro de Controle da Produção e do </a:t>
            </a:r>
            <a:r>
              <a:rPr lang="pt-BR" sz="1400" b="1" dirty="0" smtClean="0">
                <a:solidFill>
                  <a:srgbClr val="FFFFFF"/>
                </a:solidFill>
              </a:rPr>
              <a:t>Estoque </a:t>
            </a:r>
            <a:endParaRPr lang="pt-BR" sz="1400" b="1" dirty="0">
              <a:solidFill>
                <a:srgbClr val="FFFFFF"/>
              </a:solidFill>
            </a:endParaRPr>
          </a:p>
        </p:txBody>
      </p:sp>
      <p:sp>
        <p:nvSpPr>
          <p:cNvPr id="27" name="Text Placeholder 10">
            <a:extLst>
              <a:ext uri="{FF2B5EF4-FFF2-40B4-BE49-F238E27FC236}">
                <a16:creationId xmlns="" xmlns:a16="http://schemas.microsoft.com/office/drawing/2014/main" id="{872B49DE-A372-5948-BCAD-178CF0EF95C2}"/>
              </a:ext>
            </a:extLst>
          </p:cNvPr>
          <p:cNvSpPr txBox="1">
            <a:spLocks/>
          </p:cNvSpPr>
          <p:nvPr/>
        </p:nvSpPr>
        <p:spPr>
          <a:xfrm>
            <a:off x="11271428" y="6166906"/>
            <a:ext cx="2618742" cy="3495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FF"/>
                </a:solidFill>
              </a:rPr>
              <a:t>Bloco K</a:t>
            </a:r>
          </a:p>
        </p:txBody>
      </p:sp>
    </p:spTree>
    <p:extLst>
      <p:ext uri="{BB962C8B-B14F-4D97-AF65-F5344CB8AC3E}">
        <p14:creationId xmlns:p14="http://schemas.microsoft.com/office/powerpoint/2010/main" val="26840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B632CBB-84DD-1A47-BE1B-6391B5F584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8480" y="3800288"/>
            <a:ext cx="11494891" cy="1064243"/>
          </a:xfrm>
        </p:spPr>
        <p:txBody>
          <a:bodyPr/>
          <a:lstStyle/>
          <a:p>
            <a:r>
              <a:rPr lang="pt-BR" dirty="0" smtClean="0"/>
              <a:t>Produção Simples</a:t>
            </a: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488D600-6F39-3F4C-9072-D34A957FE3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54315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8" r="23778"/>
          <a:stretch>
            <a:fillRect/>
          </a:stretch>
        </p:blipFill>
        <p:spPr/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3200" dirty="0" err="1"/>
              <a:t>Registros</a:t>
            </a:r>
            <a:r>
              <a:rPr lang="en-US" sz="3200" dirty="0"/>
              <a:t> de </a:t>
            </a:r>
            <a:r>
              <a:rPr lang="en-US" sz="3200" dirty="0" err="1"/>
              <a:t>Produção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8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425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Registro K230: Itens Produzidos</a:t>
            </a:r>
            <a:endParaRPr lang="pt-BR" sz="2400" b="1" dirty="0"/>
          </a:p>
        </p:txBody>
      </p:sp>
      <p:sp>
        <p:nvSpPr>
          <p:cNvPr id="9" name="Retângulo 8"/>
          <p:cNvSpPr/>
          <p:nvPr/>
        </p:nvSpPr>
        <p:spPr>
          <a:xfrm>
            <a:off x="622527" y="2020910"/>
            <a:ext cx="7988073" cy="14260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 smtClean="0"/>
              <a:t>Este registro tem por objetivo apresentar os produtos que foram produzidos e que estão nas etapas 'em processo' ou 'acabado' dentro do período de apuração do </a:t>
            </a:r>
            <a:r>
              <a:rPr lang="pt-BR" dirty="0"/>
              <a:t>registro </a:t>
            </a:r>
            <a:r>
              <a:rPr lang="pt-BR" dirty="0" smtClean="0"/>
              <a:t>K100 (Período </a:t>
            </a:r>
            <a:r>
              <a:rPr lang="pt-BR" dirty="0"/>
              <a:t>de Apuração </a:t>
            </a:r>
            <a:r>
              <a:rPr lang="pt-BR" dirty="0" smtClean="0"/>
              <a:t>ICMS/IPI).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22527" y="3672518"/>
            <a:ext cx="7903307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/>
              <a:t>Registro K235: Insumos Consumidos (Produção)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622527" y="4080327"/>
            <a:ext cx="8030595" cy="10926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dirty="0"/>
              <a:t>Apresenta o consumo das mercadorias no processo produtivo, vinculado ao produto resultante informado no Registro K230</a:t>
            </a:r>
            <a:r>
              <a:rPr lang="pt-BR" dirty="0" smtClean="0"/>
              <a:t>. </a:t>
            </a:r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610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ço Reservado para Imagem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5" t="1074" r="30408"/>
          <a:stretch/>
        </p:blipFill>
        <p:spPr>
          <a:xfrm>
            <a:off x="9155151" y="0"/>
            <a:ext cx="7094499" cy="9144000"/>
          </a:xfrm>
        </p:spPr>
      </p:pic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72551A51-44FD-0546-963D-3DFAACEA261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753110" y="809923"/>
            <a:ext cx="5818568" cy="577602"/>
          </a:xfrm>
        </p:spPr>
        <p:txBody>
          <a:bodyPr/>
          <a:lstStyle/>
          <a:p>
            <a:r>
              <a:rPr lang="en-US" sz="3200" dirty="0" err="1" smtClean="0"/>
              <a:t>Produção</a:t>
            </a:r>
            <a:r>
              <a:rPr lang="en-US" sz="3200" dirty="0" smtClean="0"/>
              <a:t> Simples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0EFE875-BE0E-B142-83F8-69781484F3E5}"/>
              </a:ext>
            </a:extLst>
          </p:cNvPr>
          <p:cNvSpPr txBox="1"/>
          <p:nvPr/>
        </p:nvSpPr>
        <p:spPr>
          <a:xfrm>
            <a:off x="14869732" y="471367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0" i="0">
                <a:solidFill>
                  <a:schemeClr val="bg2">
                    <a:alpha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/>
              <a:t>9</a:t>
            </a:fld>
            <a:endParaRPr lang="pt-BR" sz="1600" b="0" i="0" dirty="0">
              <a:solidFill>
                <a:schemeClr val="bg2">
                  <a:alpha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4F36F6CA-5343-7345-8FC4-9763AA7758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2220" y="389937"/>
            <a:ext cx="492188" cy="493136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622527" y="1613101"/>
            <a:ext cx="8124825" cy="425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/>
              <a:t>Fabrica de Coxinhas de Frango</a:t>
            </a:r>
            <a:endParaRPr lang="pt-BR" sz="2400" b="1" dirty="0"/>
          </a:p>
        </p:txBody>
      </p:sp>
      <p:pic>
        <p:nvPicPr>
          <p:cNvPr id="1028" name="Picture 4" descr="https://documents.lucid.app/documents/eaa65c04-7fb2-4a0b-bddf-f80ddd091281/pages/0_0?a=788&amp;x=298&amp;y=122&amp;w=730&amp;h=764&amp;store=1&amp;accept=image%2F*&amp;auth=LCA%202c0f3f668a5f4bfd76afd16154d7ff7b2415abee-ts%3D16158386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51" y="2038859"/>
            <a:ext cx="6105215" cy="638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16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rgbClr val="FFFFFF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tr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non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non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_Marrom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onteúdos_TEX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non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Conteúdos_IMAGEM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non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Conteúdos_IMG_FULL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Encerramen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 algn="l">
          <a:lnSpc>
            <a:spcPct val="100000"/>
          </a:lnSpc>
          <a:defRPr sz="1800" b="0" i="0" dirty="0" err="1" smtClean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12041</TotalTime>
  <Words>719</Words>
  <Application>Microsoft Office PowerPoint</Application>
  <PresentationFormat>Personalizar</PresentationFormat>
  <Paragraphs>140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9</vt:i4>
      </vt:variant>
      <vt:variant>
        <vt:lpstr>Títulos de slides</vt:lpstr>
      </vt:variant>
      <vt:variant>
        <vt:i4>23</vt:i4>
      </vt:variant>
    </vt:vector>
  </HeadingPairs>
  <TitlesOfParts>
    <vt:vector size="36" baseType="lpstr">
      <vt:lpstr>Arial</vt:lpstr>
      <vt:lpstr>Calibri</vt:lpstr>
      <vt:lpstr>Lato</vt:lpstr>
      <vt:lpstr>Tahoma</vt:lpstr>
      <vt:lpstr>Blank Slide</vt:lpstr>
      <vt:lpstr>Capa</vt:lpstr>
      <vt:lpstr>Intro</vt:lpstr>
      <vt:lpstr>Agenda</vt:lpstr>
      <vt:lpstr>Separata_Marrom</vt:lpstr>
      <vt:lpstr>Conteúdos_TEXTO</vt:lpstr>
      <vt:lpstr>Conteúdos_IMAGEM</vt:lpstr>
      <vt:lpstr>Conteúdos_IMG_FULL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Joao Gabriel Mauricio</cp:lastModifiedBy>
  <cp:revision>507</cp:revision>
  <cp:lastPrinted>2017-01-30T19:00:37Z</cp:lastPrinted>
  <dcterms:created xsi:type="dcterms:W3CDTF">2017-01-30T18:54:37Z</dcterms:created>
  <dcterms:modified xsi:type="dcterms:W3CDTF">2021-03-18T14:11:06Z</dcterms:modified>
</cp:coreProperties>
</file>