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FD92B-3B1D-4D16-B800-6444516A0CBB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01BCE-8BB2-4FCD-A9B9-762DECA565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155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66644f62b_1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66644f62b_1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/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 dirty="0"/>
            </a:b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801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188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0695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4873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2">
  <p:cSld name="Título e corpo 2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10517604" y="318067"/>
            <a:ext cx="9252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 dirty="0"/>
          </a:p>
        </p:txBody>
      </p:sp>
      <p:pic>
        <p:nvPicPr>
          <p:cNvPr id="15" name="Google Shape;1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0399" y="180201"/>
            <a:ext cx="474880" cy="56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02301" y="350134"/>
            <a:ext cx="448876" cy="46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44832">
            <a:off x="6233167" y="1944434"/>
            <a:ext cx="457200" cy="495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4"/>
          <p:cNvCxnSpPr/>
          <p:nvPr/>
        </p:nvCxnSpPr>
        <p:spPr>
          <a:xfrm flipH="1">
            <a:off x="4714933" y="1928800"/>
            <a:ext cx="1601600" cy="5398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9;p4"/>
          <p:cNvCxnSpPr/>
          <p:nvPr/>
        </p:nvCxnSpPr>
        <p:spPr>
          <a:xfrm flipH="1">
            <a:off x="464777" y="-3"/>
            <a:ext cx="1601600" cy="5398000"/>
          </a:xfrm>
          <a:prstGeom prst="straightConnector1">
            <a:avLst/>
          </a:prstGeom>
          <a:noFill/>
          <a:ln w="19050" cap="flat" cmpd="sng">
            <a:solidFill>
              <a:srgbClr val="EA9B3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" name="Google Shape;20;p4"/>
          <p:cNvGrpSpPr/>
          <p:nvPr/>
        </p:nvGrpSpPr>
        <p:grpSpPr>
          <a:xfrm rot="6446951">
            <a:off x="-61981" y="4810037"/>
            <a:ext cx="1368639" cy="104032"/>
            <a:chOff x="2427725" y="370200"/>
            <a:chExt cx="596627" cy="58445"/>
          </a:xfrm>
        </p:grpSpPr>
        <p:sp>
          <p:nvSpPr>
            <p:cNvPr id="21" name="Google Shape;21;p4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  <p:sp>
          <p:nvSpPr>
            <p:cNvPr id="23" name="Google Shape;23;p4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8495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125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5836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739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677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96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0218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751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164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67117-9D7F-43D3-A254-3B3001555855}" type="datetimeFigureOut">
              <a:rPr lang="pt-BR" smtClean="0"/>
              <a:t>24/06/2019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CDE52-D08B-408C-B18D-79D2B26BC5A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120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4298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/>
          <p:nvPr/>
        </p:nvSpPr>
        <p:spPr>
          <a:xfrm>
            <a:off x="6816500" y="885747"/>
            <a:ext cx="64572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endParaRPr lang="pt-BR" sz="3200" b="1" dirty="0" smtClean="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  <a:p>
            <a:endParaRPr sz="3200" b="1" dirty="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7769538" y="7396890"/>
            <a:ext cx="4800000" cy="11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Integrações / mensagens padronizadas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File Connector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SOAP Connector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REST Connector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Database Connector</a:t>
            </a:r>
          </a:p>
          <a:p>
            <a:pPr>
              <a:lnSpc>
                <a:spcPct val="150000"/>
              </a:lnSpc>
            </a:pPr>
            <a:r>
              <a:rPr lang="pt-BR" sz="1600" b="1" dirty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rPr>
              <a:t>Snippets (low-code)</a:t>
            </a:r>
            <a:endParaRPr sz="1600" b="1" dirty="0">
              <a:solidFill>
                <a:schemeClr val="dk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1521635" y="1924877"/>
            <a:ext cx="4300277" cy="3679667"/>
            <a:chOff x="603415" y="1842298"/>
            <a:chExt cx="8331981" cy="6843545"/>
          </a:xfrm>
        </p:grpSpPr>
        <p:pic>
          <p:nvPicPr>
            <p:cNvPr id="8" name="Imagem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3144"/>
            <a:stretch/>
          </p:blipFill>
          <p:spPr>
            <a:xfrm>
              <a:off x="603415" y="1842298"/>
              <a:ext cx="7641946" cy="6843545"/>
            </a:xfrm>
            <a:prstGeom prst="rect">
              <a:avLst/>
            </a:prstGeom>
          </p:spPr>
        </p:pic>
        <p:pic>
          <p:nvPicPr>
            <p:cNvPr id="9" name="Imagem 8"/>
            <p:cNvPicPr>
              <a:picLocks noChangeAspect="1"/>
            </p:cNvPicPr>
            <p:nvPr/>
          </p:nvPicPr>
          <p:blipFill rotWithShape="1">
            <a:blip r:embed="rId4"/>
            <a:srcRect l="485" t="999" r="695" b="5889"/>
            <a:stretch/>
          </p:blipFill>
          <p:spPr>
            <a:xfrm>
              <a:off x="907709" y="2184623"/>
              <a:ext cx="7046605" cy="4504909"/>
            </a:xfrm>
            <a:prstGeom prst="rect">
              <a:avLst/>
            </a:prstGeom>
          </p:spPr>
        </p:pic>
        <p:sp>
          <p:nvSpPr>
            <p:cNvPr id="10" name="Text Placeholder 7"/>
            <p:cNvSpPr txBox="1">
              <a:spLocks/>
            </p:cNvSpPr>
            <p:nvPr/>
          </p:nvSpPr>
          <p:spPr>
            <a:xfrm>
              <a:off x="7310732" y="2042323"/>
              <a:ext cx="1624664" cy="519781"/>
            </a:xfrm>
            <a:prstGeom prst="rect">
              <a:avLst/>
            </a:prstGeom>
          </p:spPr>
          <p:txBody>
            <a:bodyPr lIns="121843" tIns="60921" rIns="121843" bIns="60921" anchor="t"/>
            <a:lstStyle/>
            <a:p>
              <a:pPr defTabSz="966685" eaLnBrk="0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endParaRPr lang="en-US" sz="4000" dirty="0">
                <a:solidFill>
                  <a:schemeClr val="bg1"/>
                </a:solidFill>
                <a:latin typeface="Arial Narrow"/>
                <a:cs typeface="Arial Narrow"/>
              </a:endParaRPr>
            </a:p>
          </p:txBody>
        </p:sp>
      </p:grpSp>
      <p:sp>
        <p:nvSpPr>
          <p:cNvPr id="11" name="Google Shape;64;p12"/>
          <p:cNvSpPr txBox="1"/>
          <p:nvPr/>
        </p:nvSpPr>
        <p:spPr>
          <a:xfrm>
            <a:off x="2610524" y="302340"/>
            <a:ext cx="7434576" cy="733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 dirty="0" smtClean="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PIMS</a:t>
            </a:r>
            <a:r>
              <a:rPr lang="pt-BR" sz="3200" b="1" dirty="0" smtClean="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3200" b="1" dirty="0" smtClean="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Connector &amp; </a:t>
            </a:r>
            <a:r>
              <a:rPr lang="pt-BR" sz="3200" b="1" dirty="0" smtClean="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Connectors</a:t>
            </a:r>
            <a:endParaRPr sz="3200" b="1" dirty="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69514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82</Words>
  <Application>Microsoft Office PowerPoint</Application>
  <PresentationFormat>Widescreen</PresentationFormat>
  <Paragraphs>8</Paragraphs>
  <Slides>2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Tahoma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JOSE ALBERTO DA SILVA</dc:creator>
  <cp:lastModifiedBy>JOSE ALBERTO DA SILVA</cp:lastModifiedBy>
  <cp:revision>1</cp:revision>
  <dcterms:created xsi:type="dcterms:W3CDTF">2019-06-24T16:50:44Z</dcterms:created>
  <dcterms:modified xsi:type="dcterms:W3CDTF">2019-06-24T16:58:15Z</dcterms:modified>
</cp:coreProperties>
</file>