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m4v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media/image42.jpg" ContentType="image/jpg"/>
  <Override PartName="/ppt/media/image43.jpg" ContentType="image/jpg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7" r:id="rId2"/>
    <p:sldMasterId id="2147483701" r:id="rId3"/>
  </p:sldMasterIdLst>
  <p:notesMasterIdLst>
    <p:notesMasterId r:id="rId23"/>
  </p:notesMasterIdLst>
  <p:handoutMasterIdLst>
    <p:handoutMasterId r:id="rId24"/>
  </p:handoutMasterIdLst>
  <p:sldIdLst>
    <p:sldId id="278" r:id="rId4"/>
    <p:sldId id="277" r:id="rId5"/>
    <p:sldId id="279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8" r:id="rId16"/>
    <p:sldId id="299" r:id="rId17"/>
    <p:sldId id="290" r:id="rId18"/>
    <p:sldId id="300" r:id="rId19"/>
    <p:sldId id="292" r:id="rId20"/>
    <p:sldId id="293" r:id="rId21"/>
    <p:sldId id="297" r:id="rId2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97E9"/>
    <a:srgbClr val="0ADBE3"/>
    <a:srgbClr val="FEAC0E"/>
    <a:srgbClr val="3636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C74620-9D83-47C2-8C5A-E6081EBB4188}" type="datetimeFigureOut">
              <a:rPr lang="pt-BR" smtClean="0"/>
              <a:t>15/03/2022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F29773-5E17-4544-B512-18396CD9A03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52075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2F28D3-7BE7-45AD-BD95-A701BF28048F}" type="datetimeFigureOut">
              <a:rPr lang="pt-BR" smtClean="0"/>
              <a:t>15/03/2022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A7CA8-0969-471D-A86F-16CA0E6766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25356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7.sv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26.svg"/><Relationship Id="rId4" Type="http://schemas.openxmlformats.org/officeDocument/2006/relationships/image" Target="../media/image13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28.png"/><Relationship Id="rId7" Type="http://schemas.openxmlformats.org/officeDocument/2006/relationships/image" Target="../media/image4.svg"/><Relationship Id="rId12" Type="http://schemas.openxmlformats.org/officeDocument/2006/relationships/image" Target="../media/image3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0.png"/><Relationship Id="rId11" Type="http://schemas.openxmlformats.org/officeDocument/2006/relationships/image" Target="../media/image34.png"/><Relationship Id="rId5" Type="http://schemas.openxmlformats.org/officeDocument/2006/relationships/image" Target="../media/image115.svg"/><Relationship Id="rId10" Type="http://schemas.openxmlformats.org/officeDocument/2006/relationships/image" Target="../media/image33.png"/><Relationship Id="rId4" Type="http://schemas.openxmlformats.org/officeDocument/2006/relationships/image" Target="../media/image29.png"/><Relationship Id="rId9" Type="http://schemas.openxmlformats.org/officeDocument/2006/relationships/image" Target="../media/image32.png"/><Relationship Id="rId14" Type="http://schemas.openxmlformats.org/officeDocument/2006/relationships/image" Target="../media/image109.sv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NULL"/><Relationship Id="rId2" Type="http://schemas.openxmlformats.org/officeDocument/2006/relationships/image" Target="../media/image4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41.png"/><Relationship Id="rId4" Type="http://schemas.openxmlformats.org/officeDocument/2006/relationships/image" Target="NUL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10" Type="http://schemas.openxmlformats.org/officeDocument/2006/relationships/image" Target="../media/image28.svg"/><Relationship Id="rId4" Type="http://schemas.openxmlformats.org/officeDocument/2006/relationships/image" Target="../media/image31.svg"/><Relationship Id="rId9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11.png"/><Relationship Id="rId7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6.sv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11.png"/><Relationship Id="rId7" Type="http://schemas.openxmlformats.org/officeDocument/2006/relationships/image" Target="../media/image8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28.svg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17.png"/><Relationship Id="rId7" Type="http://schemas.openxmlformats.org/officeDocument/2006/relationships/image" Target="../media/image8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28.svg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0.png"/><Relationship Id="rId7" Type="http://schemas.openxmlformats.org/officeDocument/2006/relationships/image" Target="../media/image13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5" Type="http://schemas.openxmlformats.org/officeDocument/2006/relationships/image" Target="../media/image11.png"/><Relationship Id="rId4" Type="http://schemas.openxmlformats.org/officeDocument/2006/relationships/image" Target="../media/image70.sv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2.png"/><Relationship Id="rId7" Type="http://schemas.openxmlformats.org/officeDocument/2006/relationships/image" Target="../media/image15.sv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6.svg"/><Relationship Id="rId10" Type="http://schemas.openxmlformats.org/officeDocument/2006/relationships/image" Target="../media/image13.png"/><Relationship Id="rId4" Type="http://schemas.openxmlformats.org/officeDocument/2006/relationships/image" Target="../media/image23.png"/><Relationship Id="rId9" Type="http://schemas.openxmlformats.org/officeDocument/2006/relationships/image" Target="../media/image24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png"/><Relationship Id="rId7" Type="http://schemas.openxmlformats.org/officeDocument/2006/relationships/image" Target="../media/image15.sv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3.png"/><Relationship Id="rId5" Type="http://schemas.openxmlformats.org/officeDocument/2006/relationships/image" Target="../media/image9.svg"/><Relationship Id="rId4" Type="http://schemas.openxmlformats.org/officeDocument/2006/relationships/image" Target="../media/image25.png"/><Relationship Id="rId9" Type="http://schemas.openxmlformats.org/officeDocument/2006/relationships/image" Target="../media/image2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6.sv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openxmlformats.org/officeDocument/2006/relationships/image" Target="../media/image70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apa_2" preserve="1" userDrawn="1">
  <p:cSld name="2_Capa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85477" cy="685522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0"/>
          <p:cNvSpPr txBox="1">
            <a:spLocks noGrp="1"/>
          </p:cNvSpPr>
          <p:nvPr>
            <p:ph type="body" idx="1"/>
          </p:nvPr>
        </p:nvSpPr>
        <p:spPr>
          <a:xfrm>
            <a:off x="6286123" y="5722291"/>
            <a:ext cx="3210034" cy="855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554" marR="0" lvl="0" indent="-114277" algn="l" rtl="0">
              <a:lnSpc>
                <a:spcPct val="116666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457109" marR="0" lvl="1" indent="-26664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685663" marR="0" lvl="2" indent="-24125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914217" marR="0" lvl="3" indent="-22855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142771" marR="0" lvl="4" indent="-22855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1371326" marR="0" lvl="5" indent="-22855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1599880" marR="0" lvl="6" indent="-22855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828434" marR="0" lvl="7" indent="-22855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2056989" marR="0" lvl="8" indent="-22855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 dirty="0"/>
          </a:p>
        </p:txBody>
      </p:sp>
      <p:sp>
        <p:nvSpPr>
          <p:cNvPr id="16" name="Google Shape;16;p20"/>
          <p:cNvSpPr txBox="1">
            <a:spLocks noGrp="1"/>
          </p:cNvSpPr>
          <p:nvPr>
            <p:ph type="body" idx="2"/>
          </p:nvPr>
        </p:nvSpPr>
        <p:spPr>
          <a:xfrm>
            <a:off x="5361823" y="1147207"/>
            <a:ext cx="5211035" cy="1524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228554" marR="0" lvl="0" indent="-114277" algn="l" rtl="0">
              <a:lnSpc>
                <a:spcPct val="114583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9600"/>
              <a:buFont typeface="Arial"/>
              <a:buNone/>
              <a:defRPr sz="4799" b="1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457109" marR="0" lvl="1" indent="-26664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685663" marR="0" lvl="2" indent="-24125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914217" marR="0" lvl="3" indent="-22855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142771" marR="0" lvl="4" indent="-22855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1371326" marR="0" lvl="5" indent="-22855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1599880" marR="0" lvl="6" indent="-22855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828434" marR="0" lvl="7" indent="-22855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2056989" marR="0" lvl="8" indent="-22855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pic>
        <p:nvPicPr>
          <p:cNvPr id="18" name="Google Shape;18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53300" y="5913801"/>
            <a:ext cx="176393" cy="18523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0"/>
          <p:cNvSpPr txBox="1"/>
          <p:nvPr/>
        </p:nvSpPr>
        <p:spPr>
          <a:xfrm>
            <a:off x="5662306" y="5856638"/>
            <a:ext cx="811976" cy="323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7" tIns="22847" rIns="45707" bIns="22847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 b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2021/</a:t>
            </a:r>
            <a:endParaRPr sz="900"/>
          </a:p>
        </p:txBody>
      </p:sp>
      <p:pic>
        <p:nvPicPr>
          <p:cNvPr id="9" name="Imagem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868" y="1321028"/>
            <a:ext cx="3392782" cy="1003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88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apa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>
            <a:extLst>
              <a:ext uri="{FF2B5EF4-FFF2-40B4-BE49-F238E27FC236}">
                <a16:creationId xmlns="" xmlns:a16="http://schemas.microsoft.com/office/drawing/2014/main" id="{595E85E4-1223-7648-BC10-6FF630A26A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5086"/>
          <a:stretch/>
        </p:blipFill>
        <p:spPr>
          <a:xfrm>
            <a:off x="2342147" y="0"/>
            <a:ext cx="10347158" cy="6855224"/>
          </a:xfrm>
          <a:prstGeom prst="rect">
            <a:avLst/>
          </a:prstGeom>
        </p:spPr>
      </p:pic>
      <p:sp>
        <p:nvSpPr>
          <p:cNvPr id="11" name="Text Placeholder 15">
            <a:extLst>
              <a:ext uri="{FF2B5EF4-FFF2-40B4-BE49-F238E27FC236}">
                <a16:creationId xmlns="" xmlns:a16="http://schemas.microsoft.com/office/drawing/2014/main" id="{F0897A0F-4459-AD4B-9105-8AA570A2E51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30614" y="276662"/>
            <a:ext cx="9957084" cy="37278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000" b="1" spc="5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INSERIR TÍTULO DO SLIDE AQUI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xmlns="" id="{E1AA8F87-6183-BF43-A806-2600D2D16D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05307" y="227677"/>
            <a:ext cx="500847" cy="37278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325F139-6C12-C241-B593-B371F006EAF6}" type="slidenum">
              <a:rPr lang="pt-BR">
                <a:solidFill>
                  <a:srgbClr val="EDEDED"/>
                </a:solidFill>
              </a:rPr>
              <a:pPr/>
              <a:t>‹nº›</a:t>
            </a:fld>
            <a:endParaRPr lang="pt-BR">
              <a:solidFill>
                <a:srgbClr val="EDEDED"/>
              </a:solidFill>
            </a:endParaRPr>
          </a:p>
        </p:txBody>
      </p:sp>
      <p:pic>
        <p:nvPicPr>
          <p:cNvPr id="7" name="Graphic 21">
            <a:extLst>
              <a:ext uri="{FF2B5EF4-FFF2-40B4-BE49-F238E27FC236}">
                <a16:creationId xmlns:a16="http://schemas.microsoft.com/office/drawing/2014/main" xmlns="" id="{2698B8AB-A444-184A-AACE-AC87D6E5961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</p:spPr>
      </p:pic>
      <p:pic>
        <p:nvPicPr>
          <p:cNvPr id="14" name="Graphic 11">
            <a:extLst>
              <a:ext uri="{FF2B5EF4-FFF2-40B4-BE49-F238E27FC236}">
                <a16:creationId xmlns:a16="http://schemas.microsoft.com/office/drawing/2014/main" xmlns="" id="{DBF4C94A-DE6F-0844-A535-6CAD036FBE8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29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4B4CE742-BDB9-8A46-B393-FCC235F7FA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7" r="87407" b="7"/>
          <a:stretch/>
        </p:blipFill>
        <p:spPr>
          <a:xfrm rot="10800000">
            <a:off x="10656608" y="0"/>
            <a:ext cx="1535391" cy="6858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E04468B-B108-F94F-A991-CBB5EED0B7EB}"/>
              </a:ext>
            </a:extLst>
          </p:cNvPr>
          <p:cNvSpPr txBox="1"/>
          <p:nvPr userDrawn="1"/>
        </p:nvSpPr>
        <p:spPr>
          <a:xfrm>
            <a:off x="1443654" y="939854"/>
            <a:ext cx="3140603" cy="7231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099" b="1" dirty="0">
                <a:solidFill>
                  <a:srgbClr val="0897E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OBRIGADO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xmlns="" id="{65EF2035-EA20-B843-88A1-98CC9C8EB2D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471359" y="1833995"/>
            <a:ext cx="1562391" cy="1375763"/>
          </a:xfrm>
          <a:prstGeom prst="rect">
            <a:avLst/>
          </a:prstGeom>
        </p:spPr>
      </p:pic>
      <p:sp>
        <p:nvSpPr>
          <p:cNvPr id="20" name="Text Placeholder 15">
            <a:extLst>
              <a:ext uri="{FF2B5EF4-FFF2-40B4-BE49-F238E27FC236}">
                <a16:creationId xmlns:a16="http://schemas.microsoft.com/office/drawing/2014/main" xmlns="" id="{7D3C8213-8FBF-7941-8059-C7668EF2ADA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42067" y="1827473"/>
            <a:ext cx="4472893" cy="323166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ts val="2050"/>
              </a:lnSpc>
              <a:buNone/>
              <a:defRPr sz="1750" b="1" spc="75" baseline="0">
                <a:solidFill>
                  <a:srgbClr val="0897E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NOME E ÚLTIMO SOBRENOME </a:t>
            </a:r>
          </a:p>
        </p:txBody>
      </p:sp>
      <p:sp>
        <p:nvSpPr>
          <p:cNvPr id="21" name="Text Placeholder 15">
            <a:extLst>
              <a:ext uri="{FF2B5EF4-FFF2-40B4-BE49-F238E27FC236}">
                <a16:creationId xmlns:a16="http://schemas.microsoft.com/office/drawing/2014/main" xmlns="" id="{EEA4551B-EF5F-1445-827E-D8A5E982EBD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242067" y="2172024"/>
            <a:ext cx="4472893" cy="323166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ts val="2050"/>
              </a:lnSpc>
              <a:buNone/>
              <a:defRPr sz="1750" b="0" spc="75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Área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:a16="http://schemas.microsoft.com/office/drawing/2014/main" xmlns="" id="{C0D7B62C-08F2-B340-AAD8-3BF6276A7F9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242067" y="2461156"/>
            <a:ext cx="4472893" cy="323166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ts val="2050"/>
              </a:lnSpc>
              <a:buNone/>
              <a:defRPr sz="1750" b="0" spc="75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Contato</a:t>
            </a:r>
          </a:p>
        </p:txBody>
      </p:sp>
      <p:sp>
        <p:nvSpPr>
          <p:cNvPr id="24" name="Text Placeholder 15">
            <a:extLst>
              <a:ext uri="{FF2B5EF4-FFF2-40B4-BE49-F238E27FC236}">
                <a16:creationId xmlns:a16="http://schemas.microsoft.com/office/drawing/2014/main" xmlns="" id="{E90EEF63-BC2C-A744-A9F8-1546D11C778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242067" y="2750288"/>
            <a:ext cx="4472893" cy="323166"/>
          </a:xfrm>
          <a:prstGeom prst="rect">
            <a:avLst/>
          </a:prstGeom>
        </p:spPr>
        <p:txBody>
          <a:bodyPr anchor="t"/>
          <a:lstStyle>
            <a:lvl1pPr marL="0" indent="0" algn="l">
              <a:lnSpc>
                <a:spcPts val="2050"/>
              </a:lnSpc>
              <a:buNone/>
              <a:defRPr sz="1750" b="0" spc="75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E-mail TOTVS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D63BB44E-5CA4-8E45-806F-D8D0D26E751A}"/>
              </a:ext>
            </a:extLst>
          </p:cNvPr>
          <p:cNvSpPr txBox="1"/>
          <p:nvPr userDrawn="1"/>
        </p:nvSpPr>
        <p:spPr>
          <a:xfrm>
            <a:off x="1412387" y="3495859"/>
            <a:ext cx="4079978" cy="1064302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marL="133323" indent="-133323" defTabSz="457109">
              <a:lnSpc>
                <a:spcPct val="150000"/>
              </a:lnSpc>
              <a:buSzPct val="115000"/>
              <a:buFont typeface="Arial"/>
              <a:buChar char="•"/>
              <a:defRPr/>
            </a:pPr>
            <a:r>
              <a:rPr lang="pt-BR" sz="1400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Tecnologia + Conhecimento são nosso DNA.</a:t>
            </a:r>
          </a:p>
          <a:p>
            <a:pPr marL="133323" indent="-133323" defTabSz="457109">
              <a:lnSpc>
                <a:spcPct val="150000"/>
              </a:lnSpc>
              <a:buSzPct val="115000"/>
              <a:buFont typeface="Arial"/>
              <a:buChar char="•"/>
              <a:defRPr/>
            </a:pPr>
            <a:r>
              <a:rPr lang="pt-BR" sz="1400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sucesso do cliente é o nosso sucesso.</a:t>
            </a:r>
          </a:p>
          <a:p>
            <a:pPr marL="133323" indent="-133323" defTabSz="457109">
              <a:lnSpc>
                <a:spcPct val="150000"/>
              </a:lnSpc>
              <a:buSzPct val="115000"/>
              <a:buFont typeface="Arial"/>
              <a:buChar char="•"/>
              <a:defRPr/>
            </a:pPr>
            <a:r>
              <a:rPr lang="pt-BR" sz="1400" dirty="0">
                <a:solidFill>
                  <a:srgbClr val="FFFF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Valorizamos gente boa que é boa gente.</a:t>
            </a: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xmlns="" id="{31680D12-BBB8-4047-A44B-89F12B40DE8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9989990" y="5885245"/>
            <a:ext cx="1758722" cy="515555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DC32156A-3ABD-3B41-85FB-8122A333BAFA}"/>
              </a:ext>
            </a:extLst>
          </p:cNvPr>
          <p:cNvSpPr txBox="1"/>
          <p:nvPr userDrawn="1"/>
        </p:nvSpPr>
        <p:spPr>
          <a:xfrm>
            <a:off x="7224605" y="6036071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800" b="1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#</a:t>
            </a:r>
            <a:r>
              <a:rPr lang="pt-BR" sz="1800" b="1">
                <a:solidFill>
                  <a:srgbClr val="EDEDE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SOMOSTOTVERS</a:t>
            </a:r>
          </a:p>
        </p:txBody>
      </p:sp>
      <p:sp>
        <p:nvSpPr>
          <p:cNvPr id="46" name="Picture Placeholder 9">
            <a:extLst>
              <a:ext uri="{FF2B5EF4-FFF2-40B4-BE49-F238E27FC236}">
                <a16:creationId xmlns:a16="http://schemas.microsoft.com/office/drawing/2014/main" xmlns="" id="{6C7AABCC-D5B6-3548-B319-4B074C0C248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762792" y="1943895"/>
            <a:ext cx="979525" cy="979653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pt-BR"/>
              <a:t>SUA FOTO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3E31E8B5-B92C-1D4B-8987-5AF6DB203F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/>
          <a:srcRect l="87961" t="7" r="1022" b="78825"/>
          <a:stretch/>
        </p:blipFill>
        <p:spPr>
          <a:xfrm rot="10800000">
            <a:off x="0" y="5406106"/>
            <a:ext cx="1343152" cy="1451894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xmlns="" id="{85986699-E8FD-E34C-AC3A-FE5133E31B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/>
          <a:srcRect l="87961" t="7" b="78825"/>
          <a:stretch/>
        </p:blipFill>
        <p:spPr>
          <a:xfrm>
            <a:off x="10228960" y="0"/>
            <a:ext cx="1467826" cy="1451894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B58FA5E7-9120-9344-8000-E4A1086069E4}"/>
              </a:ext>
            </a:extLst>
          </p:cNvPr>
          <p:cNvGrpSpPr/>
          <p:nvPr userDrawn="1"/>
        </p:nvGrpSpPr>
        <p:grpSpPr>
          <a:xfrm>
            <a:off x="1448980" y="5024130"/>
            <a:ext cx="3376772" cy="1424161"/>
            <a:chOff x="2898337" y="10048260"/>
            <a:chExt cx="6754423" cy="2848322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xmlns="" id="{87A28CBF-313A-1A4A-8439-68255E2C22CE}"/>
                </a:ext>
              </a:extLst>
            </p:cNvPr>
            <p:cNvGrpSpPr/>
            <p:nvPr userDrawn="1"/>
          </p:nvGrpSpPr>
          <p:grpSpPr>
            <a:xfrm>
              <a:off x="2898337" y="10048260"/>
              <a:ext cx="6754423" cy="2848322"/>
              <a:chOff x="3189022" y="10974844"/>
              <a:chExt cx="4360025" cy="1838611"/>
            </a:xfrm>
          </p:grpSpPr>
          <p:grpSp>
            <p:nvGrpSpPr>
              <p:cNvPr id="27" name="Google Shape;496;p55">
                <a:extLst>
                  <a:ext uri="{FF2B5EF4-FFF2-40B4-BE49-F238E27FC236}">
                    <a16:creationId xmlns:a16="http://schemas.microsoft.com/office/drawing/2014/main" xmlns="" id="{1772A8C2-B05E-2141-8B0F-15B3C6AB1909}"/>
                  </a:ext>
                </a:extLst>
              </p:cNvPr>
              <p:cNvGrpSpPr/>
              <p:nvPr/>
            </p:nvGrpSpPr>
            <p:grpSpPr>
              <a:xfrm>
                <a:off x="3218800" y="11014369"/>
                <a:ext cx="4330247" cy="1799086"/>
                <a:chOff x="578579" y="3633030"/>
                <a:chExt cx="3101824" cy="1288714"/>
              </a:xfrm>
            </p:grpSpPr>
            <p:sp>
              <p:nvSpPr>
                <p:cNvPr id="30" name="Google Shape;497;p55">
                  <a:extLst>
                    <a:ext uri="{FF2B5EF4-FFF2-40B4-BE49-F238E27FC236}">
                      <a16:creationId xmlns:a16="http://schemas.microsoft.com/office/drawing/2014/main" xmlns="" id="{247F2857-0068-9A42-8690-9215DFAB9480}"/>
                    </a:ext>
                  </a:extLst>
                </p:cNvPr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defTabSz="457109">
                    <a:lnSpc>
                      <a:spcPct val="115000"/>
                    </a:lnSpc>
                    <a:buClr>
                      <a:srgbClr val="000000"/>
                    </a:buClr>
                    <a:buFont typeface="Arial"/>
                    <a:buNone/>
                  </a:pPr>
                  <a:r>
                    <a:rPr lang="pt-BR" sz="1200" b="1" kern="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sz="1200" kern="0">
                    <a:solidFill>
                      <a:srgbClr val="FFFFFF"/>
                    </a:solidFill>
                    <a:latin typeface="Arial" panose="020B0604020202020204"/>
                    <a:cs typeface="Arial"/>
                    <a:sym typeface="Arial"/>
                  </a:endParaRPr>
                </a:p>
              </p:txBody>
            </p:sp>
            <p:sp>
              <p:nvSpPr>
                <p:cNvPr id="31" name="Google Shape;498;p55">
                  <a:extLst>
                    <a:ext uri="{FF2B5EF4-FFF2-40B4-BE49-F238E27FC236}">
                      <a16:creationId xmlns:a16="http://schemas.microsoft.com/office/drawing/2014/main" xmlns="" id="{76B1A733-22E1-C146-B795-F456A9254D38}"/>
                    </a:ext>
                  </a:extLst>
                </p:cNvPr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defTabSz="457109">
                    <a:lnSpc>
                      <a:spcPct val="115000"/>
                    </a:lnSpc>
                    <a:buClr>
                      <a:srgbClr val="000000"/>
                    </a:buClr>
                    <a:buFont typeface="Arial"/>
                    <a:buNone/>
                  </a:pPr>
                  <a:r>
                    <a:rPr lang="pt-BR" sz="1200" b="1" kern="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1200" kern="0">
                    <a:solidFill>
                      <a:srgbClr val="FFFFFF"/>
                    </a:solidFill>
                    <a:latin typeface="Arial" panose="020B0604020202020204"/>
                    <a:cs typeface="Arial"/>
                    <a:sym typeface="Arial"/>
                  </a:endParaRPr>
                </a:p>
              </p:txBody>
            </p:sp>
            <p:sp>
              <p:nvSpPr>
                <p:cNvPr id="32" name="Google Shape;499;p55">
                  <a:extLst>
                    <a:ext uri="{FF2B5EF4-FFF2-40B4-BE49-F238E27FC236}">
                      <a16:creationId xmlns:a16="http://schemas.microsoft.com/office/drawing/2014/main" xmlns="" id="{2D471DD8-FB2E-514D-93D3-99FCAEBB093A}"/>
                    </a:ext>
                  </a:extLst>
                </p:cNvPr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defTabSz="457109">
                    <a:lnSpc>
                      <a:spcPct val="115000"/>
                    </a:lnSpc>
                    <a:buClr>
                      <a:srgbClr val="000000"/>
                    </a:buClr>
                    <a:buFont typeface="Arial"/>
                    <a:buNone/>
                  </a:pPr>
                  <a:r>
                    <a:rPr lang="pt-BR" sz="1200" b="1" kern="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sz="1200" b="1" kern="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33" name="Google Shape;500;p55">
                  <a:extLst>
                    <a:ext uri="{FF2B5EF4-FFF2-40B4-BE49-F238E27FC236}">
                      <a16:creationId xmlns:a16="http://schemas.microsoft.com/office/drawing/2014/main" xmlns="" id="{BD824E7D-5DF0-0649-8C57-632F657661FE}"/>
                    </a:ext>
                  </a:extLst>
                </p:cNvPr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defTabSz="457109">
                    <a:lnSpc>
                      <a:spcPct val="115000"/>
                    </a:lnSpc>
                    <a:buClr>
                      <a:srgbClr val="000000"/>
                    </a:buClr>
                    <a:buFont typeface="Arial"/>
                    <a:buNone/>
                  </a:pPr>
                  <a:r>
                    <a:rPr lang="pt-BR" sz="1200" b="1" kern="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sz="1200" b="1" kern="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34" name="Google Shape;501;p55">
                  <a:extLst>
                    <a:ext uri="{FF2B5EF4-FFF2-40B4-BE49-F238E27FC236}">
                      <a16:creationId xmlns:a16="http://schemas.microsoft.com/office/drawing/2014/main" xmlns="" id="{0CA58D27-63F6-184A-ACFF-6D80DCDE6174}"/>
                    </a:ext>
                  </a:extLst>
                </p:cNvPr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defTabSz="457109">
                    <a:lnSpc>
                      <a:spcPct val="115000"/>
                    </a:lnSpc>
                    <a:buClr>
                      <a:srgbClr val="000000"/>
                    </a:buClr>
                    <a:buFont typeface="Arial"/>
                    <a:buNone/>
                  </a:pPr>
                  <a:r>
                    <a:rPr lang="pt-BR" sz="1200" b="1" kern="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sz="1200" b="1" kern="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35" name="Google Shape;502;p55">
                  <a:extLst>
                    <a:ext uri="{FF2B5EF4-FFF2-40B4-BE49-F238E27FC236}">
                      <a16:creationId xmlns:a16="http://schemas.microsoft.com/office/drawing/2014/main" xmlns="" id="{1C88B662-B322-7C43-8FDB-927307155C0B}"/>
                    </a:ext>
                  </a:extLst>
                </p:cNvPr>
                <p:cNvPicPr preferRelativeResize="0"/>
                <p:nvPr/>
              </p:nvPicPr>
              <p:blipFill rotWithShape="1">
                <a:blip r:embed="rId9" cstate="screen">
                  <a:alphaModFix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7" name="Google Shape;505;p55">
                  <a:extLst>
                    <a:ext uri="{FF2B5EF4-FFF2-40B4-BE49-F238E27FC236}">
                      <a16:creationId xmlns:a16="http://schemas.microsoft.com/office/drawing/2014/main" xmlns="" id="{1F6EA9B8-9F5F-BF4C-A430-E72EB312C2A5}"/>
                    </a:ext>
                  </a:extLst>
                </p:cNvPr>
                <p:cNvPicPr preferRelativeResize="0"/>
                <p:nvPr/>
              </p:nvPicPr>
              <p:blipFill rotWithShape="1">
                <a:blip r:embed="rId10" cstate="screen">
                  <a:alphaModFix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8" name="Google Shape;507;p55">
                  <a:extLst>
                    <a:ext uri="{FF2B5EF4-FFF2-40B4-BE49-F238E27FC236}">
                      <a16:creationId xmlns:a16="http://schemas.microsoft.com/office/drawing/2014/main" xmlns="" id="{8E368539-D3B3-504D-8782-65DDFE41BAD6}"/>
                    </a:ext>
                  </a:extLst>
                </p:cNvPr>
                <p:cNvPicPr preferRelativeResize="0"/>
                <p:nvPr/>
              </p:nvPicPr>
              <p:blipFill rotWithShape="1">
                <a:blip r:embed="rId11" cstate="screen">
                  <a:alphaModFix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39" name="Google Shape;508;p55">
                  <a:extLst>
                    <a:ext uri="{FF2B5EF4-FFF2-40B4-BE49-F238E27FC236}">
                      <a16:creationId xmlns:a16="http://schemas.microsoft.com/office/drawing/2014/main" xmlns="" id="{E38F5D2F-96FB-074A-8D45-13A09985CF9A}"/>
                    </a:ext>
                  </a:extLst>
                </p:cNvPr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defTabSz="457109">
                    <a:lnSpc>
                      <a:spcPct val="115000"/>
                    </a:lnSpc>
                    <a:buClr>
                      <a:srgbClr val="000000"/>
                    </a:buClr>
                    <a:buFont typeface="Arial"/>
                    <a:buNone/>
                  </a:pPr>
                  <a:r>
                    <a:rPr lang="pt-BR" sz="1200" b="1" kern="0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sz="1200" b="1" kern="0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xmlns="" id="{46999315-5C3F-A741-A011-03B5F17A6F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xmlns="" id="{CCB052F6-E82B-1945-B894-CCB3CDB9AF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</p:spPr>
          </p:pic>
        </p:grpSp>
        <p:pic>
          <p:nvPicPr>
            <p:cNvPr id="50" name="Google Shape;503;p55">
              <a:extLst>
                <a:ext uri="{FF2B5EF4-FFF2-40B4-BE49-F238E27FC236}">
                  <a16:creationId xmlns:a16="http://schemas.microsoft.com/office/drawing/2014/main" xmlns="" id="{682B0DD1-256D-1C47-8AAF-623E9D41D790}"/>
                </a:ext>
              </a:extLst>
            </p:cNvPr>
            <p:cNvPicPr preferRelativeResize="0"/>
            <p:nvPr userDrawn="1"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rcRect/>
            <a:stretch/>
          </p:blipFill>
          <p:spPr>
            <a:xfrm>
              <a:off x="2976290" y="11949590"/>
              <a:ext cx="630340" cy="630338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987997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rpo 1 1">
  <p:cSld name="Título e corpo 1 1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00399" y="180201"/>
            <a:ext cx="474880" cy="5617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10711303" y="318067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fld id="{00000000-1234-1234-1234-123412341234}" type="slidenum">
              <a:rPr lang="pt-BR"/>
              <a:pPr/>
              <a:t>‹nº›</a:t>
            </a:fld>
            <a:endParaRPr/>
          </a:p>
        </p:txBody>
      </p:sp>
      <p:pic>
        <p:nvPicPr>
          <p:cNvPr id="29" name="Google Shape;29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02300" y="362403"/>
            <a:ext cx="448867" cy="4606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4488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5">
            <a:extLst>
              <a:ext uri="{FF2B5EF4-FFF2-40B4-BE49-F238E27FC236}">
                <a16:creationId xmlns="" xmlns:a16="http://schemas.microsoft.com/office/drawing/2014/main" id="{1907402A-2E18-D94D-97E0-70A5638ADE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597953" y="2643923"/>
            <a:ext cx="1777534" cy="736092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ts val="1400"/>
              </a:lnSpc>
              <a:buNone/>
              <a:defRPr sz="1100" b="0" spc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Adit molestie consequat, vel illum dolore eu feugiat nulla facilisis at vero eros et accumsan et iusto.</a:t>
            </a:r>
          </a:p>
        </p:txBody>
      </p:sp>
      <p:sp>
        <p:nvSpPr>
          <p:cNvPr id="22" name="Text Placeholder 15">
            <a:extLst>
              <a:ext uri="{FF2B5EF4-FFF2-40B4-BE49-F238E27FC236}">
                <a16:creationId xmlns="" xmlns:a16="http://schemas.microsoft.com/office/drawing/2014/main" id="{195300C4-5861-2847-97C3-0426A6A7069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928549" y="2643923"/>
            <a:ext cx="1777534" cy="736092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ts val="1400"/>
              </a:lnSpc>
              <a:buNone/>
              <a:defRPr sz="1100" b="0" spc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Adit molestie consequat, vel illum dolore eu feugiat nulla facilisis at vero.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="" xmlns:a16="http://schemas.microsoft.com/office/drawing/2014/main" id="{73AEBB5A-0A5B-5E4A-BE95-BF5F3130154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259144" y="2643923"/>
            <a:ext cx="1777534" cy="736092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ts val="1400"/>
              </a:lnSpc>
              <a:buNone/>
              <a:defRPr sz="1100" b="0" spc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Adit molestie consequat, vel illum dolore eu feugiat nulla facilisis.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="" xmlns:a16="http://schemas.microsoft.com/office/drawing/2014/main" id="{2444134B-68D3-C84C-8591-5B6CFAC01BB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97953" y="4880937"/>
            <a:ext cx="1777534" cy="736092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ts val="1400"/>
              </a:lnSpc>
              <a:buNone/>
              <a:defRPr sz="1100" b="0" spc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Adit molestie consequat, vel illum dolore eu feugiat.</a:t>
            </a:r>
          </a:p>
        </p:txBody>
      </p:sp>
      <p:sp>
        <p:nvSpPr>
          <p:cNvPr id="33" name="Text Placeholder 15">
            <a:extLst>
              <a:ext uri="{FF2B5EF4-FFF2-40B4-BE49-F238E27FC236}">
                <a16:creationId xmlns="" xmlns:a16="http://schemas.microsoft.com/office/drawing/2014/main" id="{382DD5E0-A46E-3B47-9C03-EA57D09E380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928549" y="4880937"/>
            <a:ext cx="1777534" cy="736092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ts val="1400"/>
              </a:lnSpc>
              <a:buNone/>
              <a:defRPr sz="1100" b="0" spc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Adit molestie consequat, vel illum dolore eu feugiat nulla facilisis at vero eros et accumsan.</a:t>
            </a:r>
          </a:p>
        </p:txBody>
      </p:sp>
      <p:sp>
        <p:nvSpPr>
          <p:cNvPr id="36" name="Text Placeholder 15">
            <a:extLst>
              <a:ext uri="{FF2B5EF4-FFF2-40B4-BE49-F238E27FC236}">
                <a16:creationId xmlns="" xmlns:a16="http://schemas.microsoft.com/office/drawing/2014/main" id="{B66CAF5C-0E55-194F-B391-2ADD5CD8494F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259144" y="4880937"/>
            <a:ext cx="1777534" cy="736092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ts val="1400"/>
              </a:lnSpc>
              <a:buNone/>
              <a:defRPr sz="1100" b="0" spc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Adit molestie consequat, vel illum dolore.</a:t>
            </a:r>
          </a:p>
        </p:txBody>
      </p:sp>
      <p:sp>
        <p:nvSpPr>
          <p:cNvPr id="38" name="Slide Number Placeholder 37">
            <a:extLst>
              <a:ext uri="{FF2B5EF4-FFF2-40B4-BE49-F238E27FC236}">
                <a16:creationId xmlns="" xmlns:a16="http://schemas.microsoft.com/office/drawing/2014/main" id="{2B0F37DD-1A44-2E49-ABC6-E9AAA53B3A8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A325F139-6C12-C241-B593-B371F006EAF6}" type="slidenum">
              <a:rPr lang="pt-BR">
                <a:solidFill>
                  <a:srgbClr val="363636"/>
                </a:solidFill>
              </a:rPr>
              <a:pPr/>
              <a:t>‹nº›</a:t>
            </a:fld>
            <a:endParaRPr lang="pt-BR">
              <a:solidFill>
                <a:srgbClr val="3636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745188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_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light&#10;&#10;Description automatically generated">
            <a:extLst>
              <a:ext uri="{FF2B5EF4-FFF2-40B4-BE49-F238E27FC236}">
                <a16:creationId xmlns="" xmlns:a16="http://schemas.microsoft.com/office/drawing/2014/main" id="{933D7A16-E5C2-0D4A-B0F0-9CA4157ACA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87517" y="0"/>
            <a:ext cx="2004483" cy="6858000"/>
          </a:xfrm>
          <a:prstGeom prst="rect">
            <a:avLst/>
          </a:prstGeom>
        </p:spPr>
      </p:pic>
      <p:sp>
        <p:nvSpPr>
          <p:cNvPr id="38" name="Slide Number Placeholder 37">
            <a:extLst>
              <a:ext uri="{FF2B5EF4-FFF2-40B4-BE49-F238E27FC236}">
                <a16:creationId xmlns="" xmlns:a16="http://schemas.microsoft.com/office/drawing/2014/main" id="{2B0F37DD-1A44-2E49-ABC6-E9AAA53B3A81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325F139-6C12-C241-B593-B371F006EAF6}" type="slidenum">
              <a:rPr lang="pt-BR">
                <a:solidFill>
                  <a:srgbClr val="FFFFFF"/>
                </a:solidFill>
              </a:rPr>
              <a:pPr/>
              <a:t>‹nº›</a:t>
            </a:fld>
            <a:endParaRPr lang="pt-BR">
              <a:solidFill>
                <a:srgbClr val="FFFFFF"/>
              </a:solidFill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="" xmlns:a16="http://schemas.microsoft.com/office/drawing/2014/main" id="{E52560EB-4E32-F445-99F1-5FC82CD7117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91C756B1-0F7D-C646-A09C-42421A522D2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96030" y="546100"/>
            <a:ext cx="10234867" cy="552450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="" xmlns:a16="http://schemas.microsoft.com/office/drawing/2014/main" id="{4A318CDA-C2F4-9447-8F3C-83FE1DA7419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577406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3/15/2022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6469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363636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3/15/2022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5983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3/15/2022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028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3/15/2022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3750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2190"/>
            <a:ext cx="2033016" cy="6833616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670792" y="271272"/>
            <a:ext cx="274320" cy="274319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51560" y="1429511"/>
            <a:ext cx="1746504" cy="174650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3/15/2022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703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údo_Linha Tópic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ext Placeholder 15">
            <a:extLst>
              <a:ext uri="{FF2B5EF4-FFF2-40B4-BE49-F238E27FC236}">
                <a16:creationId xmlns:a16="http://schemas.microsoft.com/office/drawing/2014/main" xmlns="" id="{57F84F95-6867-7943-946E-E6E4706FF7F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000" b="1" spc="51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INSERIR TÍTULO DO SLIDE AQUI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xmlns="" id="{1605A12E-D806-2948-BBF8-C2F865BFA4B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334921" y="220492"/>
            <a:ext cx="499361" cy="455152"/>
          </a:xfrm>
          <a:prstGeom prst="rect">
            <a:avLst/>
          </a:prstGeom>
        </p:spPr>
      </p:pic>
      <p:pic>
        <p:nvPicPr>
          <p:cNvPr id="16" name="Graphic 10">
            <a:extLst>
              <a:ext uri="{FF2B5EF4-FFF2-40B4-BE49-F238E27FC236}">
                <a16:creationId xmlns:a16="http://schemas.microsoft.com/office/drawing/2014/main" xmlns="" id="{E0B687F5-3D4B-E241-A8FB-29FCA6F37FB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/>
        </p:blipFill>
        <p:spPr>
          <a:xfrm>
            <a:off x="334921" y="220493"/>
            <a:ext cx="499361" cy="455151"/>
          </a:xfrm>
          <a:prstGeom prst="rect">
            <a:avLst/>
          </a:prstGeom>
        </p:spPr>
      </p:pic>
      <p:pic>
        <p:nvPicPr>
          <p:cNvPr id="7" name="Graphic 3">
            <a:extLst>
              <a:ext uri="{FF2B5EF4-FFF2-40B4-BE49-F238E27FC236}">
                <a16:creationId xmlns="" xmlns:a16="http://schemas.microsoft.com/office/drawing/2014/main" id="{C2936684-DA4C-2D47-95B2-4847CED5E019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96DAC541-7B7A-43D3-8B79-37D633B846F1}">
                <asvg:svgBlip xmlns=""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11671001" y="271084"/>
            <a:ext cx="274980" cy="275016"/>
          </a:xfrm>
          <a:prstGeom prst="rect">
            <a:avLst/>
          </a:prstGeom>
        </p:spPr>
      </p:pic>
      <p:sp>
        <p:nvSpPr>
          <p:cNvPr id="8" name="Slide Number Placeholder 37">
            <a:extLst>
              <a:ext uri="{FF2B5EF4-FFF2-40B4-BE49-F238E27FC236}">
                <a16:creationId xmlns="" xmlns:a16="http://schemas.microsoft.com/office/drawing/2014/main" id="{3C2A0BD6-21CF-0F40-90D2-1803913E3071}"/>
              </a:ext>
            </a:extLst>
          </p:cNvPr>
          <p:cNvSpPr txBox="1">
            <a:spLocks/>
          </p:cNvSpPr>
          <p:nvPr userDrawn="1"/>
        </p:nvSpPr>
        <p:spPr>
          <a:xfrm>
            <a:off x="11105309" y="227677"/>
            <a:ext cx="500847" cy="372780"/>
          </a:xfrm>
          <a:prstGeom prst="rect">
            <a:avLst/>
          </a:prstGeom>
        </p:spPr>
        <p:txBody>
          <a:bodyPr vert="horz" lIns="45715" tIns="22857" rIns="45715" bIns="22857" rtlCol="0" anchor="ctr"/>
          <a:lstStyle>
            <a:defPPr>
              <a:defRPr lang="en-US"/>
            </a:defPPr>
            <a:lvl1pPr marL="0" algn="r" defTabSz="457200" rtl="0" eaLnBrk="1" latinLnBrk="0" hangingPunct="1">
              <a:defRPr sz="2600" kern="120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2285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25F139-6C12-C241-B593-B371F006EAF6}" type="slidenum">
              <a:rPr kumimoji="0" lang="pt-BR" sz="1300" b="0" i="0" u="none" strike="noStrike" kern="1200" cap="none" spc="0" normalizeH="0" baseline="0" noProof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22859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1300" b="0" i="0" u="none" strike="noStrike" kern="1200" cap="none" spc="0" normalizeH="0" baseline="0" noProof="0" dirty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87857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_1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909D4613-4618-FE4D-AF62-FE73B79AF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682"/>
            <a:ext cx="2031735" cy="68366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A5680DE-F40D-D04A-B9EE-258E7F6ACA5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1695" y="1429204"/>
            <a:ext cx="1746023" cy="1746250"/>
          </a:xfrm>
          <a:prstGeom prst="rect">
            <a:avLst/>
          </a:prstGeom>
        </p:spPr>
      </p:pic>
      <p:sp>
        <p:nvSpPr>
          <p:cNvPr id="6" name="Slide Number Placeholder 37">
            <a:extLst>
              <a:ext uri="{FF2B5EF4-FFF2-40B4-BE49-F238E27FC236}">
                <a16:creationId xmlns:a16="http://schemas.microsoft.com/office/drawing/2014/main" xmlns="" id="{35E40710-11B9-B24B-8A15-1C432A8DE630}"/>
              </a:ext>
            </a:extLst>
          </p:cNvPr>
          <p:cNvSpPr txBox="1">
            <a:spLocks/>
          </p:cNvSpPr>
          <p:nvPr userDrawn="1"/>
        </p:nvSpPr>
        <p:spPr>
          <a:xfrm>
            <a:off x="11105307" y="227677"/>
            <a:ext cx="500847" cy="372780"/>
          </a:xfrm>
          <a:prstGeom prst="rect">
            <a:avLst/>
          </a:prstGeom>
        </p:spPr>
        <p:txBody>
          <a:bodyPr vert="horz" lIns="45714" tIns="22857" rIns="45714" bIns="22857" rtlCol="0" anchor="ctr"/>
          <a:lstStyle>
            <a:defPPr>
              <a:defRPr lang="en-US"/>
            </a:defPPr>
            <a:lvl1pPr marL="0" algn="r" defTabSz="457200" rtl="0" eaLnBrk="1" latinLnBrk="0" hangingPunct="1">
              <a:defRPr sz="2600" kern="120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2285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25F139-6C12-C241-B593-B371F006EAF6}" type="slidenum">
              <a:rPr kumimoji="0" lang="pt-BR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2285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xmlns="" id="{68391C1F-400A-DF44-A843-0C8E0368202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ts val="4899"/>
              </a:lnSpc>
              <a:buNone/>
              <a:defRPr sz="4499" b="1" spc="100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TÍTULO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xmlns="" id="{4AE4F85A-5EAA-0349-8F7D-E73A3F7B9B3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38775" y="4974949"/>
            <a:ext cx="6495877" cy="111841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ts val="2050"/>
              </a:lnSpc>
              <a:buNone/>
              <a:defRPr sz="1750" b="0" spc="50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Template para criação de</a:t>
            </a:r>
            <a:br>
              <a:rPr lang="en-US"/>
            </a:br>
            <a:r>
              <a:rPr lang="en-US"/>
              <a:t>apresentações da TOTVS 2021.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xmlns="" id="{7BB875B1-B95F-4642-A4AE-F1E3CFF669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749" b="1" spc="0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12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xmlns="" id="{3EDC6500-5FF3-8A4E-9CA7-8D0228C2F9A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xmlns="" id="{3755A57B-7B8C-5247-B342-D8078BD4678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26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_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7A4A737F-10FB-104E-A2A5-40F43B03CB9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682"/>
            <a:ext cx="2031735" cy="6836636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xmlns="" id="{B5B2570C-C8EF-344D-B18F-185ED2B4ABC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FC55B04-3815-8C40-A8C5-C43324573FB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1048520" y="1426029"/>
            <a:ext cx="1752372" cy="1752600"/>
          </a:xfrm>
          <a:prstGeom prst="rect">
            <a:avLst/>
          </a:prstGeom>
        </p:spPr>
      </p:pic>
      <p:sp>
        <p:nvSpPr>
          <p:cNvPr id="6" name="Slide Number Placeholder 37">
            <a:extLst>
              <a:ext uri="{FF2B5EF4-FFF2-40B4-BE49-F238E27FC236}">
                <a16:creationId xmlns:a16="http://schemas.microsoft.com/office/drawing/2014/main" xmlns="" id="{ADF199ED-174D-2C4D-B522-BEC7EEB9F51C}"/>
              </a:ext>
            </a:extLst>
          </p:cNvPr>
          <p:cNvSpPr txBox="1">
            <a:spLocks/>
          </p:cNvSpPr>
          <p:nvPr userDrawn="1"/>
        </p:nvSpPr>
        <p:spPr>
          <a:xfrm>
            <a:off x="11105307" y="227677"/>
            <a:ext cx="500847" cy="372780"/>
          </a:xfrm>
          <a:prstGeom prst="rect">
            <a:avLst/>
          </a:prstGeom>
        </p:spPr>
        <p:txBody>
          <a:bodyPr vert="horz" lIns="45714" tIns="22857" rIns="45714" bIns="22857" rtlCol="0" anchor="ctr"/>
          <a:lstStyle>
            <a:defPPr>
              <a:defRPr lang="en-US"/>
            </a:defPPr>
            <a:lvl1pPr marL="0" algn="r" defTabSz="457200" rtl="0" eaLnBrk="1" latinLnBrk="0" hangingPunct="1">
              <a:defRPr sz="2600" kern="120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2285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25F139-6C12-C241-B593-B371F006EAF6}" type="slidenum">
              <a:rPr kumimoji="0" lang="pt-BR" sz="1300" b="0" i="0" u="none" strike="noStrike" kern="1200" cap="none" spc="0" normalizeH="0" baseline="0" noProof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2285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xmlns="" id="{06FE4E88-4CF8-2A4C-AAD2-C30C370A308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ts val="4899"/>
              </a:lnSpc>
              <a:buNone/>
              <a:defRPr sz="4499" b="1" spc="100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TÍTULO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xmlns="" id="{77B29274-5939-3E40-980B-047977107C8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38775" y="4974949"/>
            <a:ext cx="6495877" cy="111841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ts val="2050"/>
              </a:lnSpc>
              <a:buNone/>
              <a:defRPr sz="1750" b="0" spc="50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Template para criação de</a:t>
            </a:r>
            <a:br>
              <a:rPr lang="en-US"/>
            </a:br>
            <a:r>
              <a:rPr lang="en-US"/>
              <a:t>apresentações da TOTVS 2021.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xmlns="" id="{122FF912-63E7-0E4B-95F6-2AEBD48EF0E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749" b="1" spc="0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04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xmlns="" id="{FE6153BD-1CAD-764B-A0E9-B08864D6905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103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_10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2DB0B68E-EBEB-9D4B-9ECF-FC627E24B8E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682"/>
            <a:ext cx="2031735" cy="6836636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xmlns="" id="{C2936684-DA4C-2D47-95B2-4847CED5E01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801C8D8-8DCE-3047-B9CA-BFD2EE69905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1695" y="1429204"/>
            <a:ext cx="1746023" cy="1746250"/>
          </a:xfrm>
          <a:prstGeom prst="rect">
            <a:avLst/>
          </a:prstGeom>
        </p:spPr>
      </p:pic>
      <p:sp>
        <p:nvSpPr>
          <p:cNvPr id="6" name="Slide Number Placeholder 37">
            <a:extLst>
              <a:ext uri="{FF2B5EF4-FFF2-40B4-BE49-F238E27FC236}">
                <a16:creationId xmlns:a16="http://schemas.microsoft.com/office/drawing/2014/main" xmlns="" id="{3C2A0BD6-21CF-0F40-90D2-1803913E3071}"/>
              </a:ext>
            </a:extLst>
          </p:cNvPr>
          <p:cNvSpPr txBox="1">
            <a:spLocks/>
          </p:cNvSpPr>
          <p:nvPr userDrawn="1"/>
        </p:nvSpPr>
        <p:spPr>
          <a:xfrm>
            <a:off x="11105307" y="227677"/>
            <a:ext cx="500847" cy="372780"/>
          </a:xfrm>
          <a:prstGeom prst="rect">
            <a:avLst/>
          </a:prstGeom>
        </p:spPr>
        <p:txBody>
          <a:bodyPr vert="horz" lIns="45714" tIns="22857" rIns="45714" bIns="22857" rtlCol="0" anchor="ctr"/>
          <a:lstStyle>
            <a:defPPr>
              <a:defRPr lang="en-US"/>
            </a:defPPr>
            <a:lvl1pPr marL="0" algn="r" defTabSz="457200" rtl="0" eaLnBrk="1" latinLnBrk="0" hangingPunct="1">
              <a:defRPr sz="2600" kern="120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2285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25F139-6C12-C241-B593-B371F006EAF6}" type="slidenum">
              <a:rPr kumimoji="0" lang="pt-BR" sz="1300" b="0" i="0" u="none" strike="noStrike" kern="1200" cap="none" spc="0" normalizeH="0" baseline="0" noProof="0">
                <a:ln>
                  <a:noFill/>
                </a:ln>
                <a:solidFill>
                  <a:srgbClr val="363636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2285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1300" b="0" i="0" u="none" strike="noStrike" kern="1200" cap="none" spc="0" normalizeH="0" baseline="0" noProof="0">
              <a:ln>
                <a:noFill/>
              </a:ln>
              <a:solidFill>
                <a:srgbClr val="363636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xmlns="" id="{F308D1C1-B5CD-9B4C-A5AC-BBE5A0F0C28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8775" y="3486239"/>
            <a:ext cx="6495877" cy="111841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ts val="4899"/>
              </a:lnSpc>
              <a:buNone/>
              <a:defRPr sz="4499" b="1" spc="100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TÍTULO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xmlns="" id="{68815DE7-9863-6F4A-9E81-5AD6CFAA3A2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38775" y="4974949"/>
            <a:ext cx="6495877" cy="111841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ts val="2050"/>
              </a:lnSpc>
              <a:buNone/>
              <a:defRPr sz="1750" b="0" spc="50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Template para criação de</a:t>
            </a:r>
            <a:br>
              <a:rPr lang="en-US"/>
            </a:br>
            <a:r>
              <a:rPr lang="en-US"/>
              <a:t>apresentações da TOTVS 2021.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xmlns="" id="{699FCDA8-9FB7-7145-8B35-C4C6E8AB11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54305" y="1813085"/>
            <a:ext cx="1140803" cy="978488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749" b="1" spc="0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10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xmlns="" id="{12C4BB74-D7B5-1944-890B-A8B2B868FC1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788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apa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/>
          <p:cNvSpPr/>
          <p:nvPr userDrawn="1"/>
        </p:nvSpPr>
        <p:spPr>
          <a:xfrm>
            <a:off x="1" y="1005"/>
            <a:ext cx="12190212" cy="6856996"/>
          </a:xfrm>
          <a:prstGeom prst="rect">
            <a:avLst/>
          </a:prstGeom>
          <a:solidFill>
            <a:schemeClr val="tx1">
              <a:lumMod val="95000"/>
              <a:lumOff val="5000"/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Tx/>
              <a:buFontTx/>
              <a:buNone/>
            </a:pPr>
            <a:endParaRPr lang="pt-BR" sz="1051" dirty="0">
              <a:solidFill>
                <a:srgbClr val="FFFFFF"/>
              </a:solidFill>
            </a:endParaRPr>
          </a:p>
        </p:txBody>
      </p:sp>
      <p:sp>
        <p:nvSpPr>
          <p:cNvPr id="11" name="Text Placeholder 15">
            <a:extLst>
              <a:ext uri="{FF2B5EF4-FFF2-40B4-BE49-F238E27FC236}">
                <a16:creationId xmlns="" xmlns:a16="http://schemas.microsoft.com/office/drawing/2014/main" id="{F0897A0F-4459-AD4B-9105-8AA570A2E51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000" b="1" spc="51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INSERIR TÍTULO DO SLIDE AQUI</a:t>
            </a:r>
          </a:p>
        </p:txBody>
      </p:sp>
      <p:pic>
        <p:nvPicPr>
          <p:cNvPr id="5" name="Graphic 3">
            <a:extLst>
              <a:ext uri="{FF2B5EF4-FFF2-40B4-BE49-F238E27FC236}">
                <a16:creationId xmlns:a16="http://schemas.microsoft.com/office/drawing/2014/main" xmlns="" id="{CD8529BD-EF00-3A41-90DD-C667D86F166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235328" y="207893"/>
            <a:ext cx="559961" cy="510319"/>
          </a:xfrm>
          <a:prstGeom prst="rect">
            <a:avLst/>
          </a:prstGeom>
        </p:spPr>
      </p:pic>
      <p:pic>
        <p:nvPicPr>
          <p:cNvPr id="6" name="Picture 1">
            <a:extLst>
              <a:ext uri="{FF2B5EF4-FFF2-40B4-BE49-F238E27FC236}">
                <a16:creationId xmlns:a16="http://schemas.microsoft.com/office/drawing/2014/main" xmlns="" id="{909D4613-4618-FE4D-AF62-FE73B79AFC3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0091057" y="0"/>
            <a:ext cx="2099156" cy="706258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1101" y="-1861063"/>
            <a:ext cx="17765517" cy="9992546"/>
          </a:xfrm>
          <a:prstGeom prst="rect">
            <a:avLst/>
          </a:prstGeom>
        </p:spPr>
      </p:pic>
      <p:pic>
        <p:nvPicPr>
          <p:cNvPr id="9" name="Picture 1">
            <a:extLst>
              <a:ext uri="{FF2B5EF4-FFF2-40B4-BE49-F238E27FC236}">
                <a16:creationId xmlns:a16="http://schemas.microsoft.com/office/drawing/2014/main" xmlns="" id="{909D4613-4618-FE4D-AF62-FE73B79AFC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5320"/>
          <a:stretch/>
        </p:blipFill>
        <p:spPr>
          <a:xfrm rot="10800000">
            <a:off x="-18963" y="4408714"/>
            <a:ext cx="2099156" cy="2449286"/>
          </a:xfrm>
          <a:prstGeom prst="rect">
            <a:avLst/>
          </a:prstGeom>
        </p:spPr>
      </p:pic>
      <p:sp>
        <p:nvSpPr>
          <p:cNvPr id="10" name="Slide Number Placeholder 37">
            <a:extLst>
              <a:ext uri="{FF2B5EF4-FFF2-40B4-BE49-F238E27FC236}">
                <a16:creationId xmlns:a16="http://schemas.microsoft.com/office/drawing/2014/main" xmlns="" id="{35E40710-11B9-B24B-8A15-1C432A8DE630}"/>
              </a:ext>
            </a:extLst>
          </p:cNvPr>
          <p:cNvSpPr txBox="1">
            <a:spLocks/>
          </p:cNvSpPr>
          <p:nvPr userDrawn="1"/>
        </p:nvSpPr>
        <p:spPr>
          <a:xfrm>
            <a:off x="11105307" y="227677"/>
            <a:ext cx="500847" cy="372780"/>
          </a:xfrm>
          <a:prstGeom prst="rect">
            <a:avLst/>
          </a:prstGeom>
        </p:spPr>
        <p:txBody>
          <a:bodyPr vert="horz" lIns="45714" tIns="22857" rIns="45714" bIns="22857" rtlCol="0" anchor="ctr"/>
          <a:lstStyle>
            <a:defPPr>
              <a:defRPr lang="en-US"/>
            </a:defPPr>
            <a:lvl1pPr marL="0" algn="r" defTabSz="457200" rtl="0" eaLnBrk="1" latinLnBrk="0" hangingPunct="1">
              <a:defRPr sz="2600" kern="120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2285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25F139-6C12-C241-B593-B371F006EAF6}" type="slidenum">
              <a:rPr kumimoji="0" lang="pt-BR" sz="13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2285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13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3" name="Graphic 9">
            <a:extLst>
              <a:ext uri="{FF2B5EF4-FFF2-40B4-BE49-F238E27FC236}">
                <a16:creationId xmlns:a16="http://schemas.microsoft.com/office/drawing/2014/main" xmlns="" id="{3EDC6500-5FF3-8A4E-9CA7-8D0228C2F9A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2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apa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/>
          <p:cNvSpPr/>
          <p:nvPr userDrawn="1"/>
        </p:nvSpPr>
        <p:spPr>
          <a:xfrm>
            <a:off x="1" y="1005"/>
            <a:ext cx="12190212" cy="6856996"/>
          </a:xfrm>
          <a:prstGeom prst="rect">
            <a:avLst/>
          </a:prstGeom>
          <a:solidFill>
            <a:schemeClr val="tx1">
              <a:lumMod val="95000"/>
              <a:lumOff val="5000"/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Tx/>
              <a:buFontTx/>
              <a:buNone/>
            </a:pPr>
            <a:endParaRPr lang="pt-BR" sz="1051" dirty="0">
              <a:solidFill>
                <a:srgbClr val="FFFFFF"/>
              </a:solidFill>
            </a:endParaRPr>
          </a:p>
        </p:txBody>
      </p:sp>
      <p:sp>
        <p:nvSpPr>
          <p:cNvPr id="11" name="Text Placeholder 15">
            <a:extLst>
              <a:ext uri="{FF2B5EF4-FFF2-40B4-BE49-F238E27FC236}">
                <a16:creationId xmlns="" xmlns:a16="http://schemas.microsoft.com/office/drawing/2014/main" id="{F0897A0F-4459-AD4B-9105-8AA570A2E51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000" b="1" spc="51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INSERIR TÍTULO DO SLIDE AQUI</a:t>
            </a:r>
          </a:p>
        </p:txBody>
      </p:sp>
      <p:pic>
        <p:nvPicPr>
          <p:cNvPr id="10" name="Picture 5">
            <a:extLst>
              <a:ext uri="{FF2B5EF4-FFF2-40B4-BE49-F238E27FC236}">
                <a16:creationId xmlns:a16="http://schemas.microsoft.com/office/drawing/2014/main" xmlns="" id="{595E85E4-1223-7648-BC10-6FF630A26A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68299"/>
          <a:stretch/>
        </p:blipFill>
        <p:spPr>
          <a:xfrm>
            <a:off x="8325853" y="0"/>
            <a:ext cx="3862886" cy="6855224"/>
          </a:xfrm>
          <a:prstGeom prst="rect">
            <a:avLst/>
          </a:prstGeom>
        </p:spPr>
      </p:pic>
      <p:pic>
        <p:nvPicPr>
          <p:cNvPr id="13" name="Graphic 15">
            <a:extLst>
              <a:ext uri="{FF2B5EF4-FFF2-40B4-BE49-F238E27FC236}">
                <a16:creationId xmlns:a16="http://schemas.microsoft.com/office/drawing/2014/main" xmlns="" id="{999FBFC6-9B2B-374F-BE48-FDE7AF99C67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5201" y="-1893148"/>
            <a:ext cx="17765517" cy="9992546"/>
          </a:xfrm>
          <a:prstGeom prst="rect">
            <a:avLst/>
          </a:prstGeom>
        </p:spPr>
      </p:pic>
      <p:pic>
        <p:nvPicPr>
          <p:cNvPr id="15" name="Picture 41" descr="A picture containing text, light&#10;&#10;Description automatically generated">
            <a:extLst>
              <a:ext uri="{FF2B5EF4-FFF2-40B4-BE49-F238E27FC236}">
                <a16:creationId xmlns:a16="http://schemas.microsoft.com/office/drawing/2014/main" xmlns="" id="{D7F66939-1630-0D4D-A6D9-69CFBB3776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l="87692" r="989" b="74200"/>
          <a:stretch/>
        </p:blipFill>
        <p:spPr>
          <a:xfrm rot="10800000">
            <a:off x="-28790" y="4641416"/>
            <a:ext cx="1726141" cy="2213808"/>
          </a:xfrm>
          <a:prstGeom prst="rect">
            <a:avLst/>
          </a:prstGeom>
        </p:spPr>
      </p:pic>
      <p:sp>
        <p:nvSpPr>
          <p:cNvPr id="16" name="Slide Number Placeholder 37">
            <a:extLst>
              <a:ext uri="{FF2B5EF4-FFF2-40B4-BE49-F238E27FC236}">
                <a16:creationId xmlns:a16="http://schemas.microsoft.com/office/drawing/2014/main" xmlns="" id="{35E40710-11B9-B24B-8A15-1C432A8DE630}"/>
              </a:ext>
            </a:extLst>
          </p:cNvPr>
          <p:cNvSpPr txBox="1">
            <a:spLocks/>
          </p:cNvSpPr>
          <p:nvPr userDrawn="1"/>
        </p:nvSpPr>
        <p:spPr>
          <a:xfrm>
            <a:off x="11105307" y="227677"/>
            <a:ext cx="500847" cy="372780"/>
          </a:xfrm>
          <a:prstGeom prst="rect">
            <a:avLst/>
          </a:prstGeom>
        </p:spPr>
        <p:txBody>
          <a:bodyPr vert="horz" lIns="45714" tIns="22857" rIns="45714" bIns="22857" rtlCol="0" anchor="ctr"/>
          <a:lstStyle>
            <a:defPPr>
              <a:defRPr lang="en-US"/>
            </a:defPPr>
            <a:lvl1pPr marL="0" algn="r" defTabSz="457200" rtl="0" eaLnBrk="1" latinLnBrk="0" hangingPunct="1">
              <a:defRPr sz="2600" kern="120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2285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25F139-6C12-C241-B593-B371F006EAF6}" type="slidenum">
              <a:rPr kumimoji="0" lang="pt-BR" sz="13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2285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13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7" name="Graphic 9">
            <a:extLst>
              <a:ext uri="{FF2B5EF4-FFF2-40B4-BE49-F238E27FC236}">
                <a16:creationId xmlns:a16="http://schemas.microsoft.com/office/drawing/2014/main" xmlns="" id="{3EDC6500-5FF3-8A4E-9CA7-8D0228C2F9AB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99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95E85E4-1223-7648-BC10-6FF630A26A4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3261" y="0"/>
            <a:ext cx="12185478" cy="6855224"/>
          </a:xfrm>
          <a:prstGeom prst="rect">
            <a:avLst/>
          </a:prstGeom>
        </p:spPr>
      </p:pic>
      <p:sp>
        <p:nvSpPr>
          <p:cNvPr id="19" name="Text Placeholder 15">
            <a:extLst>
              <a:ext uri="{FF2B5EF4-FFF2-40B4-BE49-F238E27FC236}">
                <a16:creationId xmlns:a16="http://schemas.microsoft.com/office/drawing/2014/main" xmlns="" id="{5FAFF9E2-A409-2B4C-9314-1DD643F4DE4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91166" y="5863209"/>
            <a:ext cx="849879" cy="286419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ts val="2100"/>
              </a:lnSpc>
              <a:buNone/>
              <a:defRPr sz="1800" b="0" spc="50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mês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xmlns="" id="{CEF451ED-D7A2-1947-97E3-876E0100DD9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823" y="1147207"/>
            <a:ext cx="5211035" cy="1524555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ts val="5499"/>
              </a:lnSpc>
              <a:buNone/>
              <a:defRPr sz="4799" b="1" spc="100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TÍTULO DA APRESENTAÇÃO</a:t>
            </a:r>
          </a:p>
        </p:txBody>
      </p:sp>
      <p:sp>
        <p:nvSpPr>
          <p:cNvPr id="14" name="Text Placeholder 15">
            <a:extLst>
              <a:ext uri="{FF2B5EF4-FFF2-40B4-BE49-F238E27FC236}">
                <a16:creationId xmlns:a16="http://schemas.microsoft.com/office/drawing/2014/main" xmlns="" id="{62B1B5BB-C233-E848-8FAA-D71A55A895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45856" y="4987308"/>
            <a:ext cx="4751491" cy="421733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250" b="0" spc="50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Apresentador ou subtítulo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xmlns="" id="{21E2DE44-B161-4046-86B2-654558BE13D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5418965" y="4984947"/>
            <a:ext cx="315564" cy="424094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xmlns="" id="{999FBFC6-9B2B-374F-BE48-FDE7AF99C67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/>
        </p:blipFill>
        <p:spPr>
          <a:xfrm>
            <a:off x="334920" y="220491"/>
            <a:ext cx="499361" cy="455151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xmlns="" id="{46222534-3D3C-5A45-9054-C4E860D18B7D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5453300" y="5913801"/>
            <a:ext cx="176393" cy="18523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308D6532-6CC9-984B-90FC-29298C5E96FE}"/>
              </a:ext>
            </a:extLst>
          </p:cNvPr>
          <p:cNvSpPr txBox="1"/>
          <p:nvPr userDrawn="1"/>
        </p:nvSpPr>
        <p:spPr>
          <a:xfrm>
            <a:off x="5662307" y="5856638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800" b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2021/</a:t>
            </a:r>
          </a:p>
        </p:txBody>
      </p:sp>
    </p:spTree>
    <p:extLst>
      <p:ext uri="{BB962C8B-B14F-4D97-AF65-F5344CB8AC3E}">
        <p14:creationId xmlns:p14="http://schemas.microsoft.com/office/powerpoint/2010/main" val="226606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apa_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/>
          <p:cNvSpPr/>
          <p:nvPr userDrawn="1"/>
        </p:nvSpPr>
        <p:spPr>
          <a:xfrm>
            <a:off x="1" y="1005"/>
            <a:ext cx="12190212" cy="6856996"/>
          </a:xfrm>
          <a:prstGeom prst="rect">
            <a:avLst/>
          </a:prstGeom>
          <a:solidFill>
            <a:schemeClr val="tx1">
              <a:lumMod val="95000"/>
              <a:lumOff val="5000"/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Tx/>
              <a:buFontTx/>
              <a:buNone/>
            </a:pPr>
            <a:endParaRPr lang="pt-BR" sz="1051" dirty="0">
              <a:solidFill>
                <a:srgbClr val="FFFFFF"/>
              </a:solidFill>
            </a:endParaRPr>
          </a:p>
        </p:txBody>
      </p:sp>
      <p:sp>
        <p:nvSpPr>
          <p:cNvPr id="11" name="Text Placeholder 15">
            <a:extLst>
              <a:ext uri="{FF2B5EF4-FFF2-40B4-BE49-F238E27FC236}">
                <a16:creationId xmlns="" xmlns:a16="http://schemas.microsoft.com/office/drawing/2014/main" id="{F0897A0F-4459-AD4B-9105-8AA570A2E51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30615" y="276663"/>
            <a:ext cx="9957084" cy="37278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2000" b="1" spc="51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/>
              <a:t>INSERIR TÍTULO DO SLIDE AQUI</a:t>
            </a:r>
          </a:p>
        </p:txBody>
      </p:sp>
      <p:pic>
        <p:nvPicPr>
          <p:cNvPr id="5" name="Graphic 3">
            <a:extLst>
              <a:ext uri="{FF2B5EF4-FFF2-40B4-BE49-F238E27FC236}">
                <a16:creationId xmlns:a16="http://schemas.microsoft.com/office/drawing/2014/main" xmlns="" id="{CD8529BD-EF00-3A41-90DD-C667D86F166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/>
        </p:blipFill>
        <p:spPr>
          <a:xfrm>
            <a:off x="235328" y="207893"/>
            <a:ext cx="559961" cy="510319"/>
          </a:xfrm>
          <a:prstGeom prst="rect">
            <a:avLst/>
          </a:prstGeom>
        </p:spPr>
      </p:pic>
      <p:pic>
        <p:nvPicPr>
          <p:cNvPr id="6" name="Picture 1">
            <a:extLst>
              <a:ext uri="{FF2B5EF4-FFF2-40B4-BE49-F238E27FC236}">
                <a16:creationId xmlns:a16="http://schemas.microsoft.com/office/drawing/2014/main" xmlns="" id="{909D4613-4618-FE4D-AF62-FE73B79AFC3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0091057" y="0"/>
            <a:ext cx="2099156" cy="7062580"/>
          </a:xfrm>
          <a:prstGeom prst="rect">
            <a:avLst/>
          </a:prstGeom>
        </p:spPr>
      </p:pic>
      <p:sp>
        <p:nvSpPr>
          <p:cNvPr id="7" name="Slide Number Placeholder 37">
            <a:extLst>
              <a:ext uri="{FF2B5EF4-FFF2-40B4-BE49-F238E27FC236}">
                <a16:creationId xmlns:a16="http://schemas.microsoft.com/office/drawing/2014/main" xmlns="" id="{35E40710-11B9-B24B-8A15-1C432A8DE630}"/>
              </a:ext>
            </a:extLst>
          </p:cNvPr>
          <p:cNvSpPr txBox="1">
            <a:spLocks/>
          </p:cNvSpPr>
          <p:nvPr userDrawn="1"/>
        </p:nvSpPr>
        <p:spPr>
          <a:xfrm>
            <a:off x="11105307" y="227677"/>
            <a:ext cx="500847" cy="372780"/>
          </a:xfrm>
          <a:prstGeom prst="rect">
            <a:avLst/>
          </a:prstGeom>
        </p:spPr>
        <p:txBody>
          <a:bodyPr vert="horz" lIns="45714" tIns="22857" rIns="45714" bIns="22857" rtlCol="0" anchor="ctr"/>
          <a:lstStyle>
            <a:defPPr>
              <a:defRPr lang="en-US"/>
            </a:defPPr>
            <a:lvl1pPr marL="0" algn="r" defTabSz="457200" rtl="0" eaLnBrk="1" latinLnBrk="0" hangingPunct="1">
              <a:defRPr sz="2600" kern="120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2285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25F139-6C12-C241-B593-B371F006EAF6}" type="slidenum">
              <a:rPr kumimoji="0" lang="pt-BR" sz="13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marL="0" marR="0" lvl="0" indent="0" algn="r" defTabSz="2285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13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Graphic 9">
            <a:extLst>
              <a:ext uri="{FF2B5EF4-FFF2-40B4-BE49-F238E27FC236}">
                <a16:creationId xmlns:a16="http://schemas.microsoft.com/office/drawing/2014/main" xmlns="" id="{3EDC6500-5FF3-8A4E-9CA7-8D0228C2F9A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31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9.png"/><Relationship Id="rId5" Type="http://schemas.openxmlformats.org/officeDocument/2006/relationships/image" Target="NULL"/><Relationship Id="rId4" Type="http://schemas.openxmlformats.org/officeDocument/2006/relationships/image" Target="../media/image9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42.jp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pPr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 kern="0">
                <a:solidFill>
                  <a:srgbClr val="595959"/>
                </a:solidFill>
                <a:cs typeface="Arial"/>
                <a:sym typeface="Arial"/>
              </a:rPr>
              <a:pPr>
                <a:buClr>
                  <a:srgbClr val="000000"/>
                </a:buClr>
                <a:buFont typeface="Arial"/>
                <a:buNone/>
              </a:pPr>
              <a:t>‹nº›</a:t>
            </a:fld>
            <a:endParaRPr kern="0">
              <a:solidFill>
                <a:srgbClr val="595959"/>
              </a:solidFill>
              <a:cs typeface="Arial"/>
              <a:sym typeface="Arial"/>
            </a:endParaRPr>
          </a:p>
        </p:txBody>
      </p:sp>
      <p:sp>
        <p:nvSpPr>
          <p:cNvPr id="7" name="Google Shape;7;p1"/>
          <p:cNvSpPr txBox="1"/>
          <p:nvPr/>
        </p:nvSpPr>
        <p:spPr>
          <a:xfrm>
            <a:off x="556167" y="219567"/>
            <a:ext cx="8430400" cy="98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buClr>
                <a:srgbClr val="000000"/>
              </a:buClr>
              <a:buFont typeface="Arial"/>
              <a:buNone/>
            </a:pPr>
            <a:endParaRPr sz="1867" kern="0">
              <a:solidFill>
                <a:srgbClr val="000000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123732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8" r:id="rId4"/>
    <p:sldLayoutId id="2147483695" r:id="rId5"/>
    <p:sldLayoutId id="2147483693" r:id="rId6"/>
    <p:sldLayoutId id="2147483696" r:id="rId7"/>
    <p:sldLayoutId id="2147483697" r:id="rId8"/>
    <p:sldLayoutId id="2147483694" r:id="rId9"/>
    <p:sldLayoutId id="2147483699" r:id="rId10"/>
    <p:sldLayoutId id="2147483700" r:id="rId11"/>
    <p:sldLayoutId id="2147483662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>
            <a:extLst>
              <a:ext uri="{FF2B5EF4-FFF2-40B4-BE49-F238E27FC236}">
                <a16:creationId xmlns="" xmlns:a16="http://schemas.microsoft.com/office/drawing/2014/main" id="{AE5C04D5-5E02-9D43-9BB3-E30E5B31F3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5307" y="227677"/>
            <a:ext cx="500847" cy="3727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0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defTabSz="228554"/>
            <a:fld id="{A325F139-6C12-C241-B593-B371F006EAF6}" type="slidenum">
              <a:rPr lang="pt-BR" smtClean="0">
                <a:solidFill>
                  <a:srgbClr val="363636"/>
                </a:solidFill>
              </a:rPr>
              <a:pPr defTabSz="228554"/>
              <a:t>‹nº›</a:t>
            </a:fld>
            <a:endParaRPr lang="pt-BR">
              <a:solidFill>
                <a:srgbClr val="363636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="" xmlns:a16="http://schemas.microsoft.com/office/drawing/2014/main" id="{5599F908-CD2B-614E-8738-331B21B4858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1671000" y="271085"/>
            <a:ext cx="274980" cy="2750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A40CAA1F-B548-C348-9CF5-6AA989F3E74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030" y="546100"/>
            <a:ext cx="11599940" cy="55245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="" xmlns:a16="http://schemas.microsoft.com/office/drawing/2014/main" id="{B6268516-6BC6-6E4D-8636-D2D91014AB0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=""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334920" y="220492"/>
            <a:ext cx="499361" cy="45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017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</p:sldLayoutIdLst>
  <p:transition>
    <p:fade/>
  </p:transition>
  <p:hf hdr="0" ftr="0" dt="0"/>
  <p:txStyles>
    <p:titleStyle>
      <a:lvl1pPr algn="l" defTabSz="457109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4277" indent="-114277" algn="l" defTabSz="4571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31" indent="-114277" algn="l" defTabSz="457109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1386" indent="-114277" algn="l" defTabSz="457109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99940" indent="-114277" algn="l" defTabSz="457109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494" indent="-114277" algn="l" defTabSz="457109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049" indent="-114277" algn="l" defTabSz="457109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603" indent="-114277" algn="l" defTabSz="457109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157" indent="-114277" algn="l" defTabSz="457109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2711" indent="-114277" algn="l" defTabSz="457109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09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554" algn="l" defTabSz="457109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109" algn="l" defTabSz="457109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663" algn="l" defTabSz="457109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217" algn="l" defTabSz="457109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2771" algn="l" defTabSz="457109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326" algn="l" defTabSz="457109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99880" algn="l" defTabSz="457109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434" algn="l" defTabSz="457109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28189" y="295097"/>
            <a:ext cx="7135621" cy="483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874" y="1242771"/>
            <a:ext cx="11414251" cy="36836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363636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3/15/2022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2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52.png"/><Relationship Id="rId9" Type="http://schemas.openxmlformats.org/officeDocument/2006/relationships/image" Target="../media/image120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4.m4v"/><Relationship Id="rId1" Type="http://schemas.microsoft.com/office/2007/relationships/media" Target="../media/media4.m4v"/><Relationship Id="rId5" Type="http://schemas.openxmlformats.org/officeDocument/2006/relationships/image" Target="../media/image51.png"/><Relationship Id="rId4" Type="http://schemas.openxmlformats.org/officeDocument/2006/relationships/image" Target="../media/image53.png"/><Relationship Id="rId9" Type="http://schemas.openxmlformats.org/officeDocument/2006/relationships/image" Target="../media/image120.sv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5.m4v"/><Relationship Id="rId1" Type="http://schemas.microsoft.com/office/2007/relationships/media" Target="../media/media5.m4v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tdn.totvs.com/pages/releaseview.action?pageId=270904682" TargetMode="External"/><Relationship Id="rId3" Type="http://schemas.openxmlformats.org/officeDocument/2006/relationships/image" Target="../media/image59.png"/><Relationship Id="rId7" Type="http://schemas.openxmlformats.org/officeDocument/2006/relationships/hyperlink" Target="https://tdn.totvs.com/pages/releaseview.action?pageId=528452172" TargetMode="Externa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centraldeatendimento.totvs.com/hc/pt-br/articles/360020127812-TAF-ATUALIZA%C3%87%C3%83O-Como-atualizar-o-TAF-e-o-TSS-via-atualizador-SEGREGADO-" TargetMode="External"/><Relationship Id="rId11" Type="http://schemas.openxmlformats.org/officeDocument/2006/relationships/hyperlink" Target="https://tdn.totvs.com/pages/releaseview.action?pageId=528452163" TargetMode="External"/><Relationship Id="rId5" Type="http://schemas.openxmlformats.org/officeDocument/2006/relationships/image" Target="../media/image61.png"/><Relationship Id="rId10" Type="http://schemas.openxmlformats.org/officeDocument/2006/relationships/hyperlink" Target="https://tdn.totvs.com/pages/releaseview.action?pageId=528452133" TargetMode="External"/><Relationship Id="rId4" Type="http://schemas.openxmlformats.org/officeDocument/2006/relationships/image" Target="../media/image60.png"/><Relationship Id="rId9" Type="http://schemas.openxmlformats.org/officeDocument/2006/relationships/hyperlink" Target="https://tdn.totvs.com/display/public/PROT/Configurar+Portais+e+Webservice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4" Type="http://schemas.openxmlformats.org/officeDocument/2006/relationships/image" Target="../media/image4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2.m4v"/><Relationship Id="rId1" Type="http://schemas.microsoft.com/office/2007/relationships/media" Target="../media/media2.m4v"/><Relationship Id="rId4" Type="http://schemas.openxmlformats.org/officeDocument/2006/relationships/image" Target="../media/image4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3.m4v"/><Relationship Id="rId1" Type="http://schemas.microsoft.com/office/2007/relationships/media" Target="../media/media3.m4v"/><Relationship Id="rId4" Type="http://schemas.openxmlformats.org/officeDocument/2006/relationships/image" Target="../media/image5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idx="1"/>
          </p:nvPr>
        </p:nvSpPr>
        <p:spPr>
          <a:xfrm>
            <a:off x="6286123" y="5696533"/>
            <a:ext cx="3210034" cy="855091"/>
          </a:xfrm>
        </p:spPr>
        <p:txBody>
          <a:bodyPr/>
          <a:lstStyle/>
          <a:p>
            <a:r>
              <a:rPr lang="pt-BR" dirty="0" smtClean="0"/>
              <a:t>Julho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2"/>
          </p:nvPr>
        </p:nvSpPr>
        <p:spPr>
          <a:xfrm>
            <a:off x="5361823" y="1147207"/>
            <a:ext cx="6023101" cy="216628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pt-BR" sz="8000" dirty="0" smtClean="0"/>
              <a:t>TAF </a:t>
            </a:r>
            <a:r>
              <a:rPr lang="pt-BR" sz="8000" dirty="0" smtClean="0">
                <a:solidFill>
                  <a:srgbClr val="0897E9"/>
                </a:solidFill>
              </a:rPr>
              <a:t>FULL</a:t>
            </a:r>
            <a:endParaRPr lang="pt-BR" sz="8000" dirty="0">
              <a:solidFill>
                <a:srgbClr val="0897E9"/>
              </a:solidFill>
            </a:endParaRPr>
          </a:p>
        </p:txBody>
      </p:sp>
      <p:sp>
        <p:nvSpPr>
          <p:cNvPr id="6" name="Google Shape;61;p12"/>
          <p:cNvSpPr txBox="1"/>
          <p:nvPr/>
        </p:nvSpPr>
        <p:spPr>
          <a:xfrm>
            <a:off x="732912" y="6379215"/>
            <a:ext cx="2564080" cy="396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pt-BR" sz="1000" kern="0" dirty="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TODOS OS DIREITOS RESERVADOS</a:t>
            </a:r>
            <a:endParaRPr sz="1000" kern="0" dirty="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>
              <a:buClr>
                <a:srgbClr val="000000"/>
              </a:buClr>
              <a:buFont typeface="Arial"/>
              <a:buNone/>
            </a:pPr>
            <a:endParaRPr sz="1000" kern="0" dirty="0">
              <a:solidFill>
                <a:srgbClr val="FFFFFF"/>
              </a:solidFill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529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bg1"/>
                </a:solidFill>
              </a:rPr>
              <a:t>RELATÓRIOS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bg1"/>
                </a:solidFill>
              </a:rPr>
              <a:t>02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15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bg1"/>
                </a:solidFill>
              </a:rPr>
              <a:t>MELHORIAS</a:t>
            </a:r>
            <a:r>
              <a:rPr lang="pt-BR" dirty="0" smtClean="0"/>
              <a:t> </a:t>
            </a:r>
            <a:r>
              <a:rPr lang="pt-BR" dirty="0" smtClean="0">
                <a:solidFill>
                  <a:srgbClr val="0ADBE3"/>
                </a:solidFill>
              </a:rPr>
              <a:t>DO TAF FULL</a:t>
            </a:r>
            <a:endParaRPr lang="pt-BR" dirty="0">
              <a:solidFill>
                <a:srgbClr val="0ADBE3"/>
              </a:solidFill>
            </a:endParaRPr>
          </a:p>
        </p:txBody>
      </p:sp>
      <p:sp>
        <p:nvSpPr>
          <p:cNvPr id="4" name="Google Shape;456;p38"/>
          <p:cNvSpPr txBox="1">
            <a:spLocks/>
          </p:cNvSpPr>
          <p:nvPr/>
        </p:nvSpPr>
        <p:spPr>
          <a:xfrm>
            <a:off x="844246" y="1335523"/>
            <a:ext cx="3222217" cy="59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kern="0" dirty="0" err="1" smtClean="0">
                <a:solidFill>
                  <a:schemeClr val="bg1"/>
                </a:solidFill>
              </a:rPr>
              <a:t>Relatórios</a:t>
            </a:r>
            <a:r>
              <a:rPr lang="en-US" kern="0" dirty="0" smtClean="0">
                <a:solidFill>
                  <a:schemeClr val="bg1"/>
                </a:solidFill>
              </a:rPr>
              <a:t> de</a:t>
            </a:r>
          </a:p>
          <a:p>
            <a:r>
              <a:rPr lang="en-US" kern="0" dirty="0" err="1" smtClean="0">
                <a:solidFill>
                  <a:schemeClr val="bg1"/>
                </a:solidFill>
              </a:rPr>
              <a:t>Conferências</a:t>
            </a:r>
            <a:r>
              <a:rPr lang="en-US" kern="0" dirty="0" smtClean="0">
                <a:solidFill>
                  <a:schemeClr val="bg1"/>
                </a:solidFill>
              </a:rPr>
              <a:t> </a:t>
            </a:r>
            <a:endParaRPr lang="en-US" kern="0" dirty="0">
              <a:solidFill>
                <a:schemeClr val="bg1"/>
              </a:solidFill>
            </a:endParaRPr>
          </a:p>
        </p:txBody>
      </p:sp>
      <p:sp>
        <p:nvSpPr>
          <p:cNvPr id="5" name="Google Shape;470;p38"/>
          <p:cNvSpPr txBox="1">
            <a:spLocks/>
          </p:cNvSpPr>
          <p:nvPr/>
        </p:nvSpPr>
        <p:spPr>
          <a:xfrm>
            <a:off x="198403" y="2177428"/>
            <a:ext cx="3663900" cy="59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50000"/>
              </a:lnSpc>
              <a:buSzPts val="1800"/>
            </a:pPr>
            <a:r>
              <a:rPr lang="pt-BR" sz="1400" kern="0" dirty="0" smtClean="0">
                <a:solidFill>
                  <a:schemeClr val="bg1"/>
                </a:solidFill>
              </a:rPr>
              <a:t>Funcionalidades:</a:t>
            </a:r>
          </a:p>
          <a:p>
            <a:pPr marL="214307" indent="-214307">
              <a:lnSpc>
                <a:spcPct val="150000"/>
              </a:lnSpc>
              <a:buClr>
                <a:schemeClr val="bg1"/>
              </a:buClr>
              <a:buSzPts val="1800"/>
              <a:buFont typeface="Arial"/>
              <a:buChar char="•"/>
            </a:pPr>
            <a:r>
              <a:rPr lang="pt-BR" sz="1400" kern="0" dirty="0" smtClean="0">
                <a:solidFill>
                  <a:schemeClr val="bg1"/>
                </a:solidFill>
              </a:rPr>
              <a:t>Permitir a conferência dos valores de INSS;</a:t>
            </a:r>
          </a:p>
          <a:p>
            <a:pPr marL="214307" indent="-214307">
              <a:lnSpc>
                <a:spcPct val="150000"/>
              </a:lnSpc>
              <a:buClr>
                <a:schemeClr val="bg1"/>
              </a:buClr>
              <a:buSzPts val="1800"/>
              <a:buFont typeface="Arial"/>
              <a:buChar char="•"/>
            </a:pPr>
            <a:r>
              <a:rPr lang="pt-BR" sz="1400" kern="0" dirty="0" smtClean="0">
                <a:solidFill>
                  <a:schemeClr val="bg1"/>
                </a:solidFill>
              </a:rPr>
              <a:t>Busca as informações do RH para complementar os dados do relatório**;</a:t>
            </a:r>
          </a:p>
          <a:p>
            <a:pPr marL="214307" indent="-214307">
              <a:lnSpc>
                <a:spcPct val="150000"/>
              </a:lnSpc>
              <a:buClr>
                <a:schemeClr val="bg1"/>
              </a:buClr>
              <a:buSzPts val="1800"/>
              <a:buFont typeface="Arial"/>
              <a:buChar char="•"/>
            </a:pPr>
            <a:r>
              <a:rPr lang="pt-BR" sz="1400" kern="0" dirty="0" smtClean="0">
                <a:solidFill>
                  <a:schemeClr val="bg1"/>
                </a:solidFill>
              </a:rPr>
              <a:t>Permite a impressão apenas de registros com divergência de valores;</a:t>
            </a:r>
            <a:endParaRPr lang="pt-BR" sz="1400" kern="0" dirty="0">
              <a:solidFill>
                <a:schemeClr val="bg1"/>
              </a:solidFill>
            </a:endParaRPr>
          </a:p>
        </p:txBody>
      </p:sp>
      <p:sp>
        <p:nvSpPr>
          <p:cNvPr id="6" name="Google Shape;469;p38"/>
          <p:cNvSpPr txBox="1">
            <a:spLocks/>
          </p:cNvSpPr>
          <p:nvPr/>
        </p:nvSpPr>
        <p:spPr>
          <a:xfrm>
            <a:off x="4379284" y="276663"/>
            <a:ext cx="7114051" cy="7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1" tIns="34256" rIns="68551" bIns="34256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6600"/>
            </a:pPr>
            <a:r>
              <a:rPr lang="en-US" sz="3000" b="1" kern="0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Relatório</a:t>
            </a:r>
            <a:r>
              <a:rPr lang="en-US" sz="3000" b="1" kern="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US" sz="3000" b="1" kern="0" dirty="0" smtClean="0">
                <a:solidFill>
                  <a:srgbClr val="0ADBE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INSS</a:t>
            </a:r>
            <a:endParaRPr lang="en-US" b="1" kern="0" dirty="0">
              <a:solidFill>
                <a:srgbClr val="0ADBE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Graphic 13">
            <a:extLst>
              <a:ext uri="{FF2B5EF4-FFF2-40B4-BE49-F238E27FC236}">
                <a16:creationId xmlns:a16="http://schemas.microsoft.com/office/drawing/2014/main" xmlns="" id="{0DB21D78-69C9-7344-807D-DE94A97AB8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195156" y="1332099"/>
            <a:ext cx="596749" cy="596749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66462" y="1332098"/>
            <a:ext cx="7668337" cy="4751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96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bg1"/>
                </a:solidFill>
              </a:rPr>
              <a:t>MELHORIAS</a:t>
            </a:r>
            <a:r>
              <a:rPr lang="pt-BR" dirty="0" smtClean="0">
                <a:solidFill>
                  <a:srgbClr val="0ADBE3"/>
                </a:solidFill>
              </a:rPr>
              <a:t> DO TAF FULL</a:t>
            </a:r>
            <a:endParaRPr lang="pt-BR" dirty="0">
              <a:solidFill>
                <a:srgbClr val="0ADBE3"/>
              </a:solidFill>
            </a:endParaRPr>
          </a:p>
        </p:txBody>
      </p:sp>
      <p:pic>
        <p:nvPicPr>
          <p:cNvPr id="3" name="Relatorio Fgts-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65763" y="1325441"/>
            <a:ext cx="7740466" cy="4963064"/>
          </a:xfrm>
          <a:prstGeom prst="rect">
            <a:avLst/>
          </a:prstGeom>
        </p:spPr>
      </p:pic>
      <p:sp>
        <p:nvSpPr>
          <p:cNvPr id="5" name="Google Shape;448;p37"/>
          <p:cNvSpPr txBox="1">
            <a:spLocks/>
          </p:cNvSpPr>
          <p:nvPr/>
        </p:nvSpPr>
        <p:spPr>
          <a:xfrm>
            <a:off x="178191" y="2368914"/>
            <a:ext cx="3663900" cy="2491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50000"/>
              </a:lnSpc>
              <a:buSzPts val="1800"/>
            </a:pPr>
            <a:r>
              <a:rPr lang="pt-BR" sz="1400" kern="0" dirty="0" smtClean="0">
                <a:solidFill>
                  <a:schemeClr val="bg1"/>
                </a:solidFill>
              </a:rPr>
              <a:t>Funcionalidades:</a:t>
            </a:r>
          </a:p>
          <a:p>
            <a:pPr marL="214307" indent="-214307">
              <a:lnSpc>
                <a:spcPct val="150000"/>
              </a:lnSpc>
              <a:buClr>
                <a:schemeClr val="bg1"/>
              </a:buClr>
              <a:buSzPts val="1800"/>
              <a:buFont typeface="Arial"/>
              <a:buChar char="•"/>
            </a:pPr>
            <a:r>
              <a:rPr lang="pt-BR" sz="1400" kern="0" dirty="0" smtClean="0">
                <a:solidFill>
                  <a:schemeClr val="bg1"/>
                </a:solidFill>
              </a:rPr>
              <a:t>Permitir a conferência dos valores de FGTS;</a:t>
            </a:r>
          </a:p>
          <a:p>
            <a:pPr marL="214307" indent="-214307">
              <a:lnSpc>
                <a:spcPct val="150000"/>
              </a:lnSpc>
              <a:buClr>
                <a:schemeClr val="bg1"/>
              </a:buClr>
              <a:buSzPts val="1800"/>
              <a:buFont typeface="Arial"/>
              <a:buChar char="•"/>
            </a:pPr>
            <a:r>
              <a:rPr lang="pt-BR" sz="1400" kern="0" dirty="0" smtClean="0">
                <a:solidFill>
                  <a:schemeClr val="bg1"/>
                </a:solidFill>
              </a:rPr>
              <a:t>Busca as informações do RH para complementar os dados do relatório;</a:t>
            </a:r>
          </a:p>
          <a:p>
            <a:pPr marL="214307" indent="-214307">
              <a:lnSpc>
                <a:spcPct val="150000"/>
              </a:lnSpc>
              <a:buClr>
                <a:schemeClr val="bg1"/>
              </a:buClr>
              <a:buSzPts val="1800"/>
              <a:buFont typeface="Arial"/>
              <a:buChar char="•"/>
            </a:pPr>
            <a:r>
              <a:rPr lang="pt-BR" sz="1400" kern="0" dirty="0" smtClean="0">
                <a:solidFill>
                  <a:schemeClr val="bg1"/>
                </a:solidFill>
              </a:rPr>
              <a:t>Permite a conferência somente das divergências.</a:t>
            </a:r>
          </a:p>
        </p:txBody>
      </p:sp>
      <p:sp>
        <p:nvSpPr>
          <p:cNvPr id="6" name="Google Shape;469;p38"/>
          <p:cNvSpPr txBox="1">
            <a:spLocks/>
          </p:cNvSpPr>
          <p:nvPr/>
        </p:nvSpPr>
        <p:spPr>
          <a:xfrm>
            <a:off x="4379284" y="276663"/>
            <a:ext cx="7114051" cy="7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1" tIns="34256" rIns="68551" bIns="34256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6600"/>
            </a:pPr>
            <a:r>
              <a:rPr lang="en-US" sz="3000" b="1" kern="0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Relatório</a:t>
            </a:r>
            <a:r>
              <a:rPr lang="en-US" sz="3000" b="1" kern="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US" sz="3000" b="1" kern="0" dirty="0" smtClean="0">
                <a:solidFill>
                  <a:srgbClr val="0ADBE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FGTS</a:t>
            </a:r>
            <a:endParaRPr lang="en-US" b="1" kern="0" dirty="0">
              <a:solidFill>
                <a:srgbClr val="0ADBE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Google Shape;456;p38"/>
          <p:cNvSpPr txBox="1">
            <a:spLocks/>
          </p:cNvSpPr>
          <p:nvPr/>
        </p:nvSpPr>
        <p:spPr>
          <a:xfrm>
            <a:off x="844246" y="1335523"/>
            <a:ext cx="3222217" cy="593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34275" rIns="68569" bIns="3427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kern="0" dirty="0" err="1" smtClean="0">
                <a:solidFill>
                  <a:schemeClr val="bg1"/>
                </a:solidFill>
              </a:rPr>
              <a:t>Relatórios</a:t>
            </a:r>
            <a:r>
              <a:rPr lang="en-US" kern="0" dirty="0" smtClean="0">
                <a:solidFill>
                  <a:schemeClr val="bg1"/>
                </a:solidFill>
              </a:rPr>
              <a:t> de</a:t>
            </a:r>
          </a:p>
          <a:p>
            <a:r>
              <a:rPr lang="en-US" kern="0" dirty="0" err="1" smtClean="0">
                <a:solidFill>
                  <a:schemeClr val="bg1"/>
                </a:solidFill>
              </a:rPr>
              <a:t>Conferências</a:t>
            </a:r>
            <a:r>
              <a:rPr lang="en-US" kern="0" dirty="0" smtClean="0">
                <a:solidFill>
                  <a:schemeClr val="bg1"/>
                </a:solidFill>
              </a:rPr>
              <a:t> </a:t>
            </a:r>
            <a:endParaRPr lang="en-US" kern="0" dirty="0">
              <a:solidFill>
                <a:schemeClr val="bg1"/>
              </a:solidFill>
            </a:endParaRPr>
          </a:p>
        </p:txBody>
      </p:sp>
      <p:pic>
        <p:nvPicPr>
          <p:cNvPr id="8" name="Graphic 13">
            <a:extLst>
              <a:ext uri="{FF2B5EF4-FFF2-40B4-BE49-F238E27FC236}">
                <a16:creationId xmlns:a16="http://schemas.microsoft.com/office/drawing/2014/main" xmlns="" id="{0DB21D78-69C9-7344-807D-DE94A97AB86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195156" y="1332099"/>
            <a:ext cx="596749" cy="59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75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83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bg1"/>
                </a:solidFill>
              </a:rPr>
              <a:t>AUDITORIA</a:t>
            </a:r>
            <a:r>
              <a:rPr lang="pt-BR" dirty="0" smtClean="0">
                <a:solidFill>
                  <a:schemeClr val="bg1"/>
                </a:solidFill>
              </a:rPr>
              <a:t> </a:t>
            </a:r>
            <a:r>
              <a:rPr lang="pt-BR" dirty="0" smtClean="0">
                <a:solidFill>
                  <a:schemeClr val="bg1"/>
                </a:solidFill>
              </a:rPr>
              <a:t>ESOCIAL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bg1"/>
                </a:solidFill>
              </a:rPr>
              <a:t>03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52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bg1"/>
                </a:solidFill>
              </a:rPr>
              <a:t>AUDITORIA </a:t>
            </a:r>
            <a:r>
              <a:rPr lang="pt-BR" dirty="0" smtClean="0">
                <a:solidFill>
                  <a:srgbClr val="FEAC0E"/>
                </a:solidFill>
              </a:rPr>
              <a:t>ESOCIAL</a:t>
            </a:r>
            <a:endParaRPr lang="pt-BR" dirty="0">
              <a:solidFill>
                <a:srgbClr val="FEAC0E"/>
              </a:solidFill>
            </a:endParaRPr>
          </a:p>
        </p:txBody>
      </p:sp>
      <p:sp>
        <p:nvSpPr>
          <p:cNvPr id="3" name="Google Shape;1105;p27"/>
          <p:cNvSpPr txBox="1"/>
          <p:nvPr/>
        </p:nvSpPr>
        <p:spPr>
          <a:xfrm>
            <a:off x="497305" y="807801"/>
            <a:ext cx="2993610" cy="3999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33" tIns="121833" rIns="121833" bIns="121833" anchor="t" anchorCtr="0">
            <a:noAutofit/>
          </a:bodyPr>
          <a:lstStyle/>
          <a:p>
            <a:pPr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pt-BR" sz="1600" kern="0" dirty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Esta funcionalidade tem como objetivo realizar a Auditoria dos eventos do </a:t>
            </a:r>
            <a:r>
              <a:rPr lang="pt-BR" sz="1600" kern="0" dirty="0" err="1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eSocial</a:t>
            </a:r>
            <a:r>
              <a:rPr lang="pt-BR" sz="1600" kern="0" dirty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, permitindo a conferência dos eventos que foram ou não transmitidos pelo usuário</a:t>
            </a:r>
            <a:r>
              <a:rPr lang="pt-BR" sz="1600" kern="0" dirty="0" smtClean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lang="pt-BR" sz="1600" kern="0" dirty="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4" indent="-228594">
              <a:lnSpc>
                <a:spcPct val="150000"/>
              </a:lnSpc>
              <a:buClr>
                <a:srgbClr val="FEAC0E"/>
              </a:buClr>
              <a:buSzPts val="1100"/>
              <a:buFont typeface="Arial" panose="020B0604020202020204" pitchFamily="34" charset="0"/>
              <a:buChar char="•"/>
            </a:pPr>
            <a:r>
              <a:rPr lang="pt-BR" sz="1600" kern="0" dirty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Status </a:t>
            </a:r>
            <a:endParaRPr lang="pt-BR" sz="1600" kern="0" dirty="0" smtClean="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4" indent="-228594">
              <a:lnSpc>
                <a:spcPct val="150000"/>
              </a:lnSpc>
              <a:buClr>
                <a:srgbClr val="FEAC0E"/>
              </a:buClr>
              <a:buSzPts val="1100"/>
              <a:buFont typeface="Arial" panose="020B0604020202020204" pitchFamily="34" charset="0"/>
              <a:buChar char="•"/>
            </a:pPr>
            <a:r>
              <a:rPr lang="pt-BR" sz="1600" kern="0" dirty="0" smtClean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Filial  </a:t>
            </a:r>
          </a:p>
          <a:p>
            <a:pPr marL="228594" indent="-228594">
              <a:lnSpc>
                <a:spcPct val="150000"/>
              </a:lnSpc>
              <a:buClr>
                <a:srgbClr val="FEAC0E"/>
              </a:buClr>
              <a:buSzPts val="1100"/>
              <a:buFont typeface="Arial" panose="020B0604020202020204" pitchFamily="34" charset="0"/>
              <a:buChar char="•"/>
            </a:pPr>
            <a:r>
              <a:rPr lang="pt-BR" sz="1600" kern="0" dirty="0" smtClean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Data </a:t>
            </a:r>
            <a:r>
              <a:rPr lang="pt-BR" sz="1600" kern="0" dirty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do Evento </a:t>
            </a:r>
            <a:endParaRPr lang="pt-BR" sz="1600" kern="0" dirty="0" smtClean="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4" indent="-228594">
              <a:lnSpc>
                <a:spcPct val="150000"/>
              </a:lnSpc>
              <a:buClr>
                <a:srgbClr val="FEAC0E"/>
              </a:buClr>
              <a:buSzPts val="1100"/>
              <a:buFont typeface="Arial" panose="020B0604020202020204" pitchFamily="34" charset="0"/>
              <a:buChar char="•"/>
            </a:pPr>
            <a:r>
              <a:rPr lang="pt-BR" sz="1600" kern="0" dirty="0" smtClean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Nome </a:t>
            </a:r>
          </a:p>
          <a:p>
            <a:pPr marL="228594" indent="-228594">
              <a:lnSpc>
                <a:spcPct val="150000"/>
              </a:lnSpc>
              <a:buClr>
                <a:srgbClr val="FEAC0E"/>
              </a:buClr>
              <a:buSzPts val="1100"/>
              <a:buFont typeface="Arial" panose="020B0604020202020204" pitchFamily="34" charset="0"/>
              <a:buChar char="•"/>
            </a:pPr>
            <a:r>
              <a:rPr lang="pt-BR" sz="1600" kern="0" dirty="0" smtClean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Data </a:t>
            </a:r>
            <a:r>
              <a:rPr lang="pt-BR" sz="1600" kern="0" dirty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de Transmissão </a:t>
            </a:r>
          </a:p>
          <a:p>
            <a:pPr marL="228594" indent="-228594">
              <a:lnSpc>
                <a:spcPct val="150000"/>
              </a:lnSpc>
              <a:buClr>
                <a:srgbClr val="FEAC0E"/>
              </a:buClr>
              <a:buSzPts val="1100"/>
              <a:buFont typeface="Arial" panose="020B0604020202020204" pitchFamily="34" charset="0"/>
              <a:buChar char="•"/>
            </a:pPr>
            <a:r>
              <a:rPr lang="pt-BR" sz="1600" kern="0" dirty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Data limite de </a:t>
            </a:r>
            <a:r>
              <a:rPr lang="pt-BR" sz="1600" kern="0" dirty="0" smtClean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Transmissão</a:t>
            </a:r>
            <a:endParaRPr lang="pt-BR" sz="1600" kern="0" dirty="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2592" y="1469713"/>
            <a:ext cx="4552295" cy="4608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228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bg1"/>
                </a:solidFill>
              </a:rPr>
              <a:t>ATUALIZAÇÃO E CONFIGURAÇÃO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bg1"/>
                </a:solidFill>
              </a:rPr>
              <a:t>04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5" name="Espaço Reservado para Texto 2"/>
          <p:cNvSpPr txBox="1">
            <a:spLocks/>
          </p:cNvSpPr>
          <p:nvPr/>
        </p:nvSpPr>
        <p:spPr>
          <a:xfrm>
            <a:off x="1438774" y="4905884"/>
            <a:ext cx="6495877" cy="1118419"/>
          </a:xfrm>
          <a:prstGeom prst="rect">
            <a:avLst/>
          </a:prstGeom>
        </p:spPr>
        <p:txBody>
          <a:bodyPr anchor="t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ts val="20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750" b="0" i="0" u="none" strike="noStrike" cap="none" spc="50" baseline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3200" b="1" kern="0" dirty="0" smtClean="0">
                <a:solidFill>
                  <a:srgbClr val="FEAC0E"/>
                </a:solidFill>
              </a:rPr>
              <a:t>MIGRAÇÃO E PARÂMETROS</a:t>
            </a:r>
            <a:endParaRPr lang="pt-BR" sz="3200" b="1" kern="0" dirty="0">
              <a:solidFill>
                <a:srgbClr val="FEAC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34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bg1"/>
                </a:solidFill>
              </a:rPr>
              <a:t>CONFIGURAÇÃO: </a:t>
            </a:r>
            <a:r>
              <a:rPr lang="pt-BR" dirty="0" smtClean="0">
                <a:solidFill>
                  <a:srgbClr val="FEAC0E"/>
                </a:solidFill>
              </a:rPr>
              <a:t>PORTA MULTIPROTOCOLO (MPP)</a:t>
            </a:r>
            <a:endParaRPr lang="pt-BR" dirty="0">
              <a:solidFill>
                <a:srgbClr val="FEAC0E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470" y="1423428"/>
            <a:ext cx="5158909" cy="4682964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4155141" y="1933275"/>
            <a:ext cx="2232211" cy="3885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Dentro do Automação </a:t>
            </a:r>
            <a:r>
              <a:rPr lang="pt-BR" sz="14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Fiscal, </a:t>
            </a:r>
            <a:r>
              <a:rPr lang="pt-BR" sz="14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pressione as teclas </a:t>
            </a:r>
            <a:r>
              <a:rPr lang="pt-BR" sz="1450" b="1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SHIFT+F6</a:t>
            </a:r>
            <a:endParaRPr lang="pt-BR" sz="145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sz="14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Valide </a:t>
            </a:r>
            <a:r>
              <a:rPr lang="pt-BR" sz="14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 a versão do </a:t>
            </a:r>
            <a:r>
              <a:rPr lang="pt-BR" sz="1450" b="1" dirty="0" err="1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Appserver</a:t>
            </a:r>
            <a:r>
              <a:rPr lang="pt-BR" sz="1450" b="1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sz="1450" b="1" dirty="0" err="1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version</a:t>
            </a:r>
            <a:r>
              <a:rPr lang="pt-BR" sz="1450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sz="14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é igual a superior a </a:t>
            </a:r>
            <a:r>
              <a:rPr lang="pt-BR" sz="1450" b="1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19.3.0.X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1450" b="1" dirty="0">
              <a:solidFill>
                <a:schemeClr val="accent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Após garantir que seu produto </a:t>
            </a:r>
            <a:r>
              <a:rPr lang="pt-BR" sz="14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está </a:t>
            </a:r>
            <a:r>
              <a:rPr lang="pt-BR" sz="14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atualizado, ao subir o serviço de aplicação do Automação Fiscal a </a:t>
            </a:r>
            <a:r>
              <a:rPr lang="pt-BR" sz="1450" b="1" dirty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porta MPP </a:t>
            </a:r>
            <a:r>
              <a:rPr lang="pt-BR" sz="14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já será iniciada por </a:t>
            </a:r>
            <a:r>
              <a:rPr lang="pt-BR" sz="14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padrão</a:t>
            </a:r>
            <a:endParaRPr lang="pt-BR" sz="1450" b="1" dirty="0">
              <a:solidFill>
                <a:schemeClr val="accent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515842" y="2121319"/>
            <a:ext cx="245386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pt-BR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única configuração </a:t>
            </a:r>
            <a:r>
              <a:rPr lang="pt-BR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que deve ser </a:t>
            </a:r>
            <a:r>
              <a:rPr lang="pt-BR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realizada </a:t>
            </a:r>
            <a:r>
              <a:rPr lang="pt-BR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arquivo </a:t>
            </a:r>
            <a:r>
              <a:rPr lang="pt-BR" sz="1600" b="1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appserver.ini</a:t>
            </a:r>
            <a:r>
              <a:rPr lang="pt-BR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 </a:t>
            </a:r>
            <a:r>
              <a:rPr lang="pt-BR" sz="145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Automação</a:t>
            </a:r>
            <a:r>
              <a:rPr lang="pt-BR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Fiscal é a inclusão da chave </a:t>
            </a:r>
            <a:r>
              <a:rPr lang="pt-BR" sz="1600" b="1" dirty="0" err="1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app_environment</a:t>
            </a:r>
            <a:r>
              <a:rPr lang="pt-BR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 seção </a:t>
            </a:r>
            <a:r>
              <a:rPr lang="pt-BR" sz="1600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General</a:t>
            </a:r>
            <a:r>
              <a:rPr lang="pt-BR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pt-BR" sz="16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conforme exemplo abaixo:</a:t>
            </a:r>
            <a:endParaRPr lang="pt-BR" sz="145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0" name="Picture 2" descr="image2021-11-26_16-15-2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02" y="5112568"/>
            <a:ext cx="2600325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/>
          <p:cNvSpPr txBox="1"/>
          <p:nvPr/>
        </p:nvSpPr>
        <p:spPr>
          <a:xfrm>
            <a:off x="4255302" y="1423428"/>
            <a:ext cx="3079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solidFill>
                  <a:schemeClr val="accent1"/>
                </a:solidFill>
              </a:rPr>
              <a:t>Validações:</a:t>
            </a:r>
            <a:endParaRPr lang="pt-BR" b="1" dirty="0">
              <a:solidFill>
                <a:schemeClr val="accent1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559350" y="977053"/>
            <a:ext cx="3020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Recomendamos a utilização da porta Multiprotocolo:</a:t>
            </a:r>
            <a:endParaRPr lang="pt-BR" dirty="0">
              <a:solidFill>
                <a:schemeClr val="accent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42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bg1"/>
                </a:solidFill>
              </a:rPr>
              <a:t>CONFIGURAÇÃO: </a:t>
            </a:r>
            <a:r>
              <a:rPr lang="pt-BR" dirty="0" smtClean="0">
                <a:solidFill>
                  <a:srgbClr val="FEAC0E"/>
                </a:solidFill>
              </a:rPr>
              <a:t>PARÂMETROS (NÃO RECOMENDADO)</a:t>
            </a:r>
            <a:endParaRPr lang="pt-BR" dirty="0">
              <a:solidFill>
                <a:srgbClr val="FEAC0E"/>
              </a:solidFill>
            </a:endParaRPr>
          </a:p>
        </p:txBody>
      </p:sp>
      <p:sp>
        <p:nvSpPr>
          <p:cNvPr id="3" name="Google Shape;1105;p27"/>
          <p:cNvSpPr txBox="1"/>
          <p:nvPr/>
        </p:nvSpPr>
        <p:spPr>
          <a:xfrm>
            <a:off x="262669" y="1528934"/>
            <a:ext cx="3266593" cy="3048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33" tIns="121833" rIns="121833" bIns="121833" anchor="t" anchorCtr="0">
            <a:noAutofit/>
          </a:bodyPr>
          <a:lstStyle/>
          <a:p>
            <a:pPr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pt-BR" sz="1467" kern="0" dirty="0" smtClean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A configuração do TAF FULL </a:t>
            </a:r>
            <a:r>
              <a:rPr lang="pt-BR" sz="1467" kern="0" dirty="0" smtClean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também pode ser</a:t>
            </a:r>
            <a:r>
              <a:rPr lang="pt-BR" sz="1467" kern="0" dirty="0" smtClean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1467" kern="0" dirty="0" smtClean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feita através </a:t>
            </a:r>
            <a:r>
              <a:rPr lang="pt-BR" sz="1467" kern="0" dirty="0" smtClean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dos </a:t>
            </a:r>
            <a:r>
              <a:rPr lang="pt-BR" sz="1467" kern="0" dirty="0" smtClean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três parâmetros </a:t>
            </a:r>
            <a:r>
              <a:rPr lang="pt-BR" sz="1467" kern="0" dirty="0" smtClean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abaixo</a:t>
            </a:r>
            <a:r>
              <a:rPr lang="pt-BR" sz="1467" kern="0" dirty="0" smtClean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:</a:t>
            </a:r>
            <a:endParaRPr lang="pt-BR" sz="1467" kern="0" dirty="0" smtClean="0">
              <a:solidFill>
                <a:schemeClr val="bg1"/>
              </a:solidFill>
              <a:latin typeface="Tahoma"/>
              <a:ea typeface="Tahoma"/>
              <a:cs typeface="Tahoma"/>
              <a:sym typeface="Tahoma"/>
            </a:endParaRPr>
          </a:p>
          <a:p>
            <a:pPr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</a:pPr>
            <a:endParaRPr lang="pt-BR" sz="1467" kern="0" dirty="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85750" indent="-285750">
              <a:lnSpc>
                <a:spcPct val="150000"/>
              </a:lnSpc>
              <a:buClr>
                <a:srgbClr val="FEAC0E"/>
              </a:buClr>
              <a:buSzPts val="1100"/>
              <a:buFont typeface="Arial" panose="020B0604020202020204" pitchFamily="34" charset="0"/>
              <a:buChar char="•"/>
            </a:pPr>
            <a:r>
              <a:rPr lang="pt-BR" sz="1467" b="1" kern="0" dirty="0" smtClean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MV_BACKEND: </a:t>
            </a:r>
            <a:r>
              <a:rPr lang="pt-BR" sz="1467" kern="0" dirty="0" smtClean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URL do serviço REST</a:t>
            </a:r>
          </a:p>
          <a:p>
            <a:pPr marL="285750" indent="-285750">
              <a:lnSpc>
                <a:spcPct val="150000"/>
              </a:lnSpc>
              <a:buClr>
                <a:srgbClr val="FEAC0E"/>
              </a:buClr>
              <a:buSzPts val="1100"/>
              <a:buFont typeface="Arial" panose="020B0604020202020204" pitchFamily="34" charset="0"/>
              <a:buChar char="•"/>
            </a:pPr>
            <a:r>
              <a:rPr lang="pt-BR" sz="1467" b="1" kern="0" dirty="0" smtClean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MV_GCTPURL: </a:t>
            </a:r>
            <a:r>
              <a:rPr lang="pt-BR" sz="1467" kern="0" dirty="0" smtClean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URL do serviço HTTP</a:t>
            </a:r>
          </a:p>
          <a:p>
            <a:pPr marL="285750" indent="-285750">
              <a:lnSpc>
                <a:spcPct val="150000"/>
              </a:lnSpc>
              <a:buClr>
                <a:srgbClr val="FEAC0E"/>
              </a:buClr>
              <a:buSzPts val="1100"/>
              <a:buFont typeface="Arial" panose="020B0604020202020204" pitchFamily="34" charset="0"/>
              <a:buChar char="•"/>
            </a:pPr>
            <a:r>
              <a:rPr lang="pt-BR" sz="1467" b="1" kern="0" dirty="0" smtClean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MV_TAFPO: </a:t>
            </a:r>
            <a:r>
              <a:rPr lang="pt-BR" sz="1467" kern="0" dirty="0" smtClean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Se utiliza mais módulos do Protheus.</a:t>
            </a:r>
            <a:endParaRPr lang="pt-BR" sz="1467" kern="0" dirty="0">
              <a:solidFill>
                <a:schemeClr val="bg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4" indent="-228594">
              <a:lnSpc>
                <a:spcPct val="150000"/>
              </a:lnSpc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</a:pPr>
            <a:endParaRPr lang="pt-BR" sz="1467" kern="0" dirty="0">
              <a:solidFill>
                <a:schemeClr val="bg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" name="Parâmetros-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30018" y="1345221"/>
            <a:ext cx="7776972" cy="487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64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4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>
          <a:xfrm>
            <a:off x="998530" y="89082"/>
            <a:ext cx="9957084" cy="1022749"/>
          </a:xfrm>
        </p:spPr>
        <p:txBody>
          <a:bodyPr/>
          <a:lstStyle/>
          <a:p>
            <a:r>
              <a:rPr lang="pt-BR" sz="6000" dirty="0" err="1" smtClean="0">
                <a:ln>
                  <a:solidFill>
                    <a:srgbClr val="0ADBE3"/>
                  </a:solidFill>
                </a:ln>
                <a:noFill/>
              </a:rPr>
              <a:t>FAQs</a:t>
            </a:r>
            <a:endParaRPr lang="pt-BR" sz="6000" dirty="0">
              <a:ln>
                <a:solidFill>
                  <a:srgbClr val="0ADBE3"/>
                </a:solidFill>
              </a:ln>
              <a:noFill/>
            </a:endParaRP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25F139-6C12-C241-B593-B371F006EAF6}" type="slidenum">
              <a:rPr lang="pt-BR" smtClean="0">
                <a:solidFill>
                  <a:srgbClr val="EDEDED"/>
                </a:solidFill>
              </a:rPr>
              <a:pPr/>
              <a:t>18</a:t>
            </a:fld>
            <a:endParaRPr lang="pt-BR">
              <a:solidFill>
                <a:srgbClr val="EDEDED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998530" y="1530249"/>
            <a:ext cx="952593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Quando a rotina de monitoramento (TAFMONTES) será descontinuada?</a:t>
            </a:r>
            <a:endParaRPr lang="pt-BR" sz="24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pt-BR" b="1" dirty="0" smtClean="0">
                <a:solidFill>
                  <a:srgbClr val="0ADBE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R: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rotina de monitoramento não terá mais atualizações e modificações a partir do dia 01/04/2022.?</a:t>
            </a:r>
            <a:endParaRPr lang="pt-BR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sz="24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sz="2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pt-BR" sz="24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Meu ambiente já possui as rotinas do TAF FULL?</a:t>
            </a:r>
          </a:p>
          <a:p>
            <a:r>
              <a:rPr lang="pt-BR" b="1" dirty="0" smtClean="0">
                <a:solidFill>
                  <a:srgbClr val="0ADBE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R: </a:t>
            </a:r>
            <a:r>
              <a:rPr lang="pt-BR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Sim, com o ambiente atualizado as rotinas já estão presentes em seu ambiente, necessitando somente a configuração conforme informado.</a:t>
            </a:r>
            <a:endParaRPr lang="pt-BR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sz="24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sz="24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sz="2400" b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Espaço Reservado para Texto 1"/>
          <p:cNvSpPr txBox="1">
            <a:spLocks/>
          </p:cNvSpPr>
          <p:nvPr/>
        </p:nvSpPr>
        <p:spPr>
          <a:xfrm>
            <a:off x="950404" y="105123"/>
            <a:ext cx="9957084" cy="1022749"/>
          </a:xfrm>
          <a:prstGeom prst="rect">
            <a:avLst/>
          </a:prstGeom>
        </p:spPr>
        <p:txBody>
          <a:bodyPr anchor="t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000" b="1" i="0" u="none" strike="noStrike" cap="none" spc="5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pt-BR" sz="6000" kern="0" smtClean="0">
                <a:solidFill>
                  <a:schemeClr val="bg1"/>
                </a:solidFill>
              </a:rPr>
              <a:t>FAQs</a:t>
            </a:r>
            <a:endParaRPr lang="pt-BR" sz="6000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129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340864" y="0"/>
            <a:ext cx="9851390" cy="6855459"/>
            <a:chOff x="2340864" y="0"/>
            <a:chExt cx="9851390" cy="685545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40864" y="0"/>
              <a:ext cx="9851136" cy="6854951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670792" y="271272"/>
              <a:ext cx="274320" cy="274319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35279" y="219456"/>
            <a:ext cx="499871" cy="45720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319523" y="542036"/>
            <a:ext cx="166497" cy="93599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4681601" y="475869"/>
            <a:ext cx="130175" cy="417830"/>
          </a:xfrm>
          <a:custGeom>
            <a:avLst/>
            <a:gdLst/>
            <a:ahLst/>
            <a:cxnLst/>
            <a:rect l="l" t="t" r="r" b="b"/>
            <a:pathLst>
              <a:path w="130175" h="417830">
                <a:moveTo>
                  <a:pt x="0" y="0"/>
                </a:moveTo>
                <a:lnTo>
                  <a:pt x="130175" y="0"/>
                </a:lnTo>
                <a:lnTo>
                  <a:pt x="130175" y="417829"/>
                </a:lnTo>
                <a:lnTo>
                  <a:pt x="0" y="417829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09DBE2"/>
            </a:solidFill>
          </a:ln>
        </p:spPr>
        <p:txBody>
          <a:bodyPr wrap="square" lIns="0" tIns="0" rIns="0" bIns="0" rtlCol="0"/>
          <a:lstStyle/>
          <a:p>
            <a:endParaRPr smtClean="0">
              <a:solidFill>
                <a:prstClr val="black"/>
              </a:solidFill>
            </a:endParaRPr>
          </a:p>
        </p:txBody>
      </p:sp>
      <p:sp>
        <p:nvSpPr>
          <p:cNvPr id="8" name="object 8"/>
          <p:cNvSpPr/>
          <p:nvPr/>
        </p:nvSpPr>
        <p:spPr>
          <a:xfrm>
            <a:off x="3404234" y="475869"/>
            <a:ext cx="391795" cy="429895"/>
          </a:xfrm>
          <a:custGeom>
            <a:avLst/>
            <a:gdLst/>
            <a:ahLst/>
            <a:cxnLst/>
            <a:rect l="l" t="t" r="r" b="b"/>
            <a:pathLst>
              <a:path w="391795" h="429894">
                <a:moveTo>
                  <a:pt x="0" y="0"/>
                </a:moveTo>
                <a:lnTo>
                  <a:pt x="130937" y="0"/>
                </a:lnTo>
                <a:lnTo>
                  <a:pt x="130937" y="207263"/>
                </a:lnTo>
                <a:lnTo>
                  <a:pt x="131034" y="222716"/>
                </a:lnTo>
                <a:lnTo>
                  <a:pt x="133730" y="269960"/>
                </a:lnTo>
                <a:lnTo>
                  <a:pt x="148177" y="306181"/>
                </a:lnTo>
                <a:lnTo>
                  <a:pt x="193801" y="321182"/>
                </a:lnTo>
                <a:lnTo>
                  <a:pt x="200989" y="320756"/>
                </a:lnTo>
                <a:lnTo>
                  <a:pt x="244427" y="306546"/>
                </a:lnTo>
                <a:lnTo>
                  <a:pt x="261112" y="296163"/>
                </a:lnTo>
                <a:lnTo>
                  <a:pt x="261112" y="0"/>
                </a:lnTo>
                <a:lnTo>
                  <a:pt x="391413" y="0"/>
                </a:lnTo>
                <a:lnTo>
                  <a:pt x="391413" y="417829"/>
                </a:lnTo>
                <a:lnTo>
                  <a:pt x="261112" y="417829"/>
                </a:lnTo>
                <a:lnTo>
                  <a:pt x="261112" y="371728"/>
                </a:lnTo>
                <a:lnTo>
                  <a:pt x="244568" y="385046"/>
                </a:lnTo>
                <a:lnTo>
                  <a:pt x="199009" y="414781"/>
                </a:lnTo>
                <a:lnTo>
                  <a:pt x="150556" y="428480"/>
                </a:lnTo>
                <a:lnTo>
                  <a:pt x="131699" y="429386"/>
                </a:lnTo>
                <a:lnTo>
                  <a:pt x="102342" y="426934"/>
                </a:lnTo>
                <a:lnTo>
                  <a:pt x="53867" y="407312"/>
                </a:lnTo>
                <a:lnTo>
                  <a:pt x="19556" y="368045"/>
                </a:lnTo>
                <a:lnTo>
                  <a:pt x="2168" y="308990"/>
                </a:lnTo>
                <a:lnTo>
                  <a:pt x="0" y="272033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09DBE2"/>
            </a:solidFill>
          </a:ln>
        </p:spPr>
        <p:txBody>
          <a:bodyPr wrap="square" lIns="0" tIns="0" rIns="0" bIns="0" rtlCol="0"/>
          <a:lstStyle/>
          <a:p>
            <a:endParaRPr smtClean="0">
              <a:solidFill>
                <a:prstClr val="black"/>
              </a:solidFill>
            </a:endParaRPr>
          </a:p>
        </p:txBody>
      </p:sp>
      <p:sp>
        <p:nvSpPr>
          <p:cNvPr id="9" name="object 9"/>
          <p:cNvSpPr/>
          <p:nvPr/>
        </p:nvSpPr>
        <p:spPr>
          <a:xfrm>
            <a:off x="1581785" y="475869"/>
            <a:ext cx="130175" cy="417830"/>
          </a:xfrm>
          <a:custGeom>
            <a:avLst/>
            <a:gdLst/>
            <a:ahLst/>
            <a:cxnLst/>
            <a:rect l="l" t="t" r="r" b="b"/>
            <a:pathLst>
              <a:path w="130175" h="417830">
                <a:moveTo>
                  <a:pt x="0" y="0"/>
                </a:moveTo>
                <a:lnTo>
                  <a:pt x="130175" y="0"/>
                </a:lnTo>
                <a:lnTo>
                  <a:pt x="130175" y="417829"/>
                </a:lnTo>
                <a:lnTo>
                  <a:pt x="0" y="417829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09DBE2"/>
            </a:solidFill>
          </a:ln>
        </p:spPr>
        <p:txBody>
          <a:bodyPr wrap="square" lIns="0" tIns="0" rIns="0" bIns="0" rtlCol="0"/>
          <a:lstStyle/>
          <a:p>
            <a:endParaRPr smtClean="0">
              <a:solidFill>
                <a:prstClr val="black"/>
              </a:solidFill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888357" y="464438"/>
            <a:ext cx="358140" cy="441325"/>
          </a:xfrm>
          <a:custGeom>
            <a:avLst/>
            <a:gdLst/>
            <a:ahLst/>
            <a:cxnLst/>
            <a:rect l="l" t="t" r="r" b="b"/>
            <a:pathLst>
              <a:path w="358139" h="441325">
                <a:moveTo>
                  <a:pt x="196850" y="0"/>
                </a:moveTo>
                <a:lnTo>
                  <a:pt x="238998" y="2174"/>
                </a:lnTo>
                <a:lnTo>
                  <a:pt x="277621" y="8636"/>
                </a:lnTo>
                <a:lnTo>
                  <a:pt x="326342" y="23762"/>
                </a:lnTo>
                <a:lnTo>
                  <a:pt x="339725" y="29718"/>
                </a:lnTo>
                <a:lnTo>
                  <a:pt x="339725" y="135382"/>
                </a:lnTo>
                <a:lnTo>
                  <a:pt x="329310" y="135382"/>
                </a:lnTo>
                <a:lnTo>
                  <a:pt x="324865" y="131952"/>
                </a:lnTo>
                <a:lnTo>
                  <a:pt x="317753" y="127253"/>
                </a:lnTo>
                <a:lnTo>
                  <a:pt x="279780" y="106299"/>
                </a:lnTo>
                <a:lnTo>
                  <a:pt x="243204" y="94107"/>
                </a:lnTo>
                <a:lnTo>
                  <a:pt x="201675" y="89281"/>
                </a:lnTo>
                <a:lnTo>
                  <a:pt x="188106" y="89878"/>
                </a:lnTo>
                <a:lnTo>
                  <a:pt x="145349" y="104173"/>
                </a:lnTo>
                <a:lnTo>
                  <a:pt x="134365" y="124587"/>
                </a:lnTo>
                <a:lnTo>
                  <a:pt x="134365" y="133985"/>
                </a:lnTo>
                <a:lnTo>
                  <a:pt x="171289" y="159011"/>
                </a:lnTo>
                <a:lnTo>
                  <a:pt x="213987" y="168941"/>
                </a:lnTo>
                <a:lnTo>
                  <a:pt x="224535" y="170941"/>
                </a:lnTo>
                <a:lnTo>
                  <a:pt x="235352" y="173035"/>
                </a:lnTo>
                <a:lnTo>
                  <a:pt x="287569" y="189579"/>
                </a:lnTo>
                <a:lnTo>
                  <a:pt x="321720" y="210915"/>
                </a:lnTo>
                <a:lnTo>
                  <a:pt x="352202" y="256809"/>
                </a:lnTo>
                <a:lnTo>
                  <a:pt x="358013" y="298703"/>
                </a:lnTo>
                <a:lnTo>
                  <a:pt x="357153" y="313205"/>
                </a:lnTo>
                <a:lnTo>
                  <a:pt x="344169" y="354711"/>
                </a:lnTo>
                <a:lnTo>
                  <a:pt x="317059" y="389893"/>
                </a:lnTo>
                <a:lnTo>
                  <a:pt x="275955" y="417067"/>
                </a:lnTo>
                <a:lnTo>
                  <a:pt x="223059" y="434762"/>
                </a:lnTo>
                <a:lnTo>
                  <a:pt x="179625" y="440148"/>
                </a:lnTo>
                <a:lnTo>
                  <a:pt x="155193" y="440816"/>
                </a:lnTo>
                <a:lnTo>
                  <a:pt x="132453" y="440195"/>
                </a:lnTo>
                <a:lnTo>
                  <a:pt x="88828" y="435191"/>
                </a:lnTo>
                <a:lnTo>
                  <a:pt x="48273" y="425543"/>
                </a:lnTo>
                <a:lnTo>
                  <a:pt x="0" y="407415"/>
                </a:lnTo>
                <a:lnTo>
                  <a:pt x="0" y="297180"/>
                </a:lnTo>
                <a:lnTo>
                  <a:pt x="10794" y="297180"/>
                </a:lnTo>
                <a:lnTo>
                  <a:pt x="15626" y="300870"/>
                </a:lnTo>
                <a:lnTo>
                  <a:pt x="20780" y="304704"/>
                </a:lnTo>
                <a:lnTo>
                  <a:pt x="55149" y="326088"/>
                </a:lnTo>
                <a:lnTo>
                  <a:pt x="95154" y="342227"/>
                </a:lnTo>
                <a:lnTo>
                  <a:pt x="142785" y="351155"/>
                </a:lnTo>
                <a:lnTo>
                  <a:pt x="155955" y="351536"/>
                </a:lnTo>
                <a:lnTo>
                  <a:pt x="169287" y="351010"/>
                </a:lnTo>
                <a:lnTo>
                  <a:pt x="213711" y="338119"/>
                </a:lnTo>
                <a:lnTo>
                  <a:pt x="225551" y="315849"/>
                </a:lnTo>
                <a:lnTo>
                  <a:pt x="225551" y="306197"/>
                </a:lnTo>
                <a:lnTo>
                  <a:pt x="191093" y="283162"/>
                </a:lnTo>
                <a:lnTo>
                  <a:pt x="151554" y="273851"/>
                </a:lnTo>
                <a:lnTo>
                  <a:pt x="140715" y="271780"/>
                </a:lnTo>
                <a:lnTo>
                  <a:pt x="129692" y="269517"/>
                </a:lnTo>
                <a:lnTo>
                  <a:pt x="77426" y="253327"/>
                </a:lnTo>
                <a:lnTo>
                  <a:pt x="40556" y="230709"/>
                </a:lnTo>
                <a:lnTo>
                  <a:pt x="15835" y="200519"/>
                </a:lnTo>
                <a:lnTo>
                  <a:pt x="3452" y="161137"/>
                </a:lnTo>
                <a:lnTo>
                  <a:pt x="1904" y="137922"/>
                </a:lnTo>
                <a:lnTo>
                  <a:pt x="2712" y="124206"/>
                </a:lnTo>
                <a:lnTo>
                  <a:pt x="14731" y="85344"/>
                </a:lnTo>
                <a:lnTo>
                  <a:pt x="40788" y="51250"/>
                </a:lnTo>
                <a:lnTo>
                  <a:pt x="80343" y="24209"/>
                </a:lnTo>
                <a:lnTo>
                  <a:pt x="133002" y="6215"/>
                </a:lnTo>
                <a:lnTo>
                  <a:pt x="174392" y="690"/>
                </a:lnTo>
                <a:lnTo>
                  <a:pt x="196850" y="0"/>
                </a:lnTo>
                <a:close/>
              </a:path>
            </a:pathLst>
          </a:custGeom>
          <a:ln w="9144">
            <a:solidFill>
              <a:srgbClr val="09DBE2"/>
            </a:solidFill>
          </a:ln>
        </p:spPr>
        <p:txBody>
          <a:bodyPr wrap="square" lIns="0" tIns="0" rIns="0" bIns="0" rtlCol="0"/>
          <a:lstStyle/>
          <a:p>
            <a:endParaRPr smtClean="0">
              <a:solidFill>
                <a:prstClr val="black"/>
              </a:solidFill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748660" y="464438"/>
            <a:ext cx="358140" cy="441325"/>
          </a:xfrm>
          <a:custGeom>
            <a:avLst/>
            <a:gdLst/>
            <a:ahLst/>
            <a:cxnLst/>
            <a:rect l="l" t="t" r="r" b="b"/>
            <a:pathLst>
              <a:path w="358139" h="441325">
                <a:moveTo>
                  <a:pt x="196850" y="0"/>
                </a:moveTo>
                <a:lnTo>
                  <a:pt x="238998" y="2174"/>
                </a:lnTo>
                <a:lnTo>
                  <a:pt x="277621" y="8636"/>
                </a:lnTo>
                <a:lnTo>
                  <a:pt x="326342" y="23762"/>
                </a:lnTo>
                <a:lnTo>
                  <a:pt x="339725" y="29718"/>
                </a:lnTo>
                <a:lnTo>
                  <a:pt x="339725" y="135382"/>
                </a:lnTo>
                <a:lnTo>
                  <a:pt x="329311" y="135382"/>
                </a:lnTo>
                <a:lnTo>
                  <a:pt x="324865" y="131952"/>
                </a:lnTo>
                <a:lnTo>
                  <a:pt x="317753" y="127253"/>
                </a:lnTo>
                <a:lnTo>
                  <a:pt x="279781" y="106299"/>
                </a:lnTo>
                <a:lnTo>
                  <a:pt x="243205" y="94107"/>
                </a:lnTo>
                <a:lnTo>
                  <a:pt x="201675" y="89281"/>
                </a:lnTo>
                <a:lnTo>
                  <a:pt x="188106" y="89878"/>
                </a:lnTo>
                <a:lnTo>
                  <a:pt x="145349" y="104173"/>
                </a:lnTo>
                <a:lnTo>
                  <a:pt x="134365" y="124587"/>
                </a:lnTo>
                <a:lnTo>
                  <a:pt x="134365" y="133985"/>
                </a:lnTo>
                <a:lnTo>
                  <a:pt x="171289" y="159011"/>
                </a:lnTo>
                <a:lnTo>
                  <a:pt x="213987" y="168941"/>
                </a:lnTo>
                <a:lnTo>
                  <a:pt x="224536" y="170941"/>
                </a:lnTo>
                <a:lnTo>
                  <a:pt x="235352" y="173035"/>
                </a:lnTo>
                <a:lnTo>
                  <a:pt x="287569" y="189579"/>
                </a:lnTo>
                <a:lnTo>
                  <a:pt x="321720" y="210915"/>
                </a:lnTo>
                <a:lnTo>
                  <a:pt x="352202" y="256809"/>
                </a:lnTo>
                <a:lnTo>
                  <a:pt x="358013" y="298703"/>
                </a:lnTo>
                <a:lnTo>
                  <a:pt x="357153" y="313205"/>
                </a:lnTo>
                <a:lnTo>
                  <a:pt x="344169" y="354711"/>
                </a:lnTo>
                <a:lnTo>
                  <a:pt x="317059" y="389893"/>
                </a:lnTo>
                <a:lnTo>
                  <a:pt x="275955" y="417067"/>
                </a:lnTo>
                <a:lnTo>
                  <a:pt x="223059" y="434762"/>
                </a:lnTo>
                <a:lnTo>
                  <a:pt x="179625" y="440148"/>
                </a:lnTo>
                <a:lnTo>
                  <a:pt x="155194" y="440816"/>
                </a:lnTo>
                <a:lnTo>
                  <a:pt x="132453" y="440195"/>
                </a:lnTo>
                <a:lnTo>
                  <a:pt x="88828" y="435191"/>
                </a:lnTo>
                <a:lnTo>
                  <a:pt x="48273" y="425543"/>
                </a:lnTo>
                <a:lnTo>
                  <a:pt x="0" y="407415"/>
                </a:lnTo>
                <a:lnTo>
                  <a:pt x="0" y="297180"/>
                </a:lnTo>
                <a:lnTo>
                  <a:pt x="10794" y="297180"/>
                </a:lnTo>
                <a:lnTo>
                  <a:pt x="15626" y="300870"/>
                </a:lnTo>
                <a:lnTo>
                  <a:pt x="20780" y="304704"/>
                </a:lnTo>
                <a:lnTo>
                  <a:pt x="55149" y="326088"/>
                </a:lnTo>
                <a:lnTo>
                  <a:pt x="95154" y="342227"/>
                </a:lnTo>
                <a:lnTo>
                  <a:pt x="142785" y="351155"/>
                </a:lnTo>
                <a:lnTo>
                  <a:pt x="155956" y="351536"/>
                </a:lnTo>
                <a:lnTo>
                  <a:pt x="169287" y="351010"/>
                </a:lnTo>
                <a:lnTo>
                  <a:pt x="213711" y="338119"/>
                </a:lnTo>
                <a:lnTo>
                  <a:pt x="225551" y="315849"/>
                </a:lnTo>
                <a:lnTo>
                  <a:pt x="225551" y="306197"/>
                </a:lnTo>
                <a:lnTo>
                  <a:pt x="191093" y="283162"/>
                </a:lnTo>
                <a:lnTo>
                  <a:pt x="151554" y="273851"/>
                </a:lnTo>
                <a:lnTo>
                  <a:pt x="140715" y="271780"/>
                </a:lnTo>
                <a:lnTo>
                  <a:pt x="129692" y="269517"/>
                </a:lnTo>
                <a:lnTo>
                  <a:pt x="77426" y="253327"/>
                </a:lnTo>
                <a:lnTo>
                  <a:pt x="40556" y="230709"/>
                </a:lnTo>
                <a:lnTo>
                  <a:pt x="15835" y="200519"/>
                </a:lnTo>
                <a:lnTo>
                  <a:pt x="3452" y="161137"/>
                </a:lnTo>
                <a:lnTo>
                  <a:pt x="1905" y="137922"/>
                </a:lnTo>
                <a:lnTo>
                  <a:pt x="2712" y="124206"/>
                </a:lnTo>
                <a:lnTo>
                  <a:pt x="14731" y="85344"/>
                </a:lnTo>
                <a:lnTo>
                  <a:pt x="40788" y="51250"/>
                </a:lnTo>
                <a:lnTo>
                  <a:pt x="80343" y="24209"/>
                </a:lnTo>
                <a:lnTo>
                  <a:pt x="133002" y="6215"/>
                </a:lnTo>
                <a:lnTo>
                  <a:pt x="174392" y="690"/>
                </a:lnTo>
                <a:lnTo>
                  <a:pt x="196850" y="0"/>
                </a:lnTo>
                <a:close/>
              </a:path>
            </a:pathLst>
          </a:custGeom>
          <a:ln w="9144">
            <a:solidFill>
              <a:srgbClr val="09DBE2"/>
            </a:solidFill>
          </a:ln>
        </p:spPr>
        <p:txBody>
          <a:bodyPr wrap="square" lIns="0" tIns="0" rIns="0" bIns="0" rtlCol="0"/>
          <a:lstStyle/>
          <a:p>
            <a:endParaRPr smtClean="0">
              <a:solidFill>
                <a:prstClr val="black"/>
              </a:solidFill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816480" y="464438"/>
            <a:ext cx="391795" cy="429259"/>
          </a:xfrm>
          <a:custGeom>
            <a:avLst/>
            <a:gdLst/>
            <a:ahLst/>
            <a:cxnLst/>
            <a:rect l="l" t="t" r="r" b="b"/>
            <a:pathLst>
              <a:path w="391794" h="429259">
                <a:moveTo>
                  <a:pt x="259714" y="0"/>
                </a:moveTo>
                <a:lnTo>
                  <a:pt x="316182" y="10080"/>
                </a:lnTo>
                <a:lnTo>
                  <a:pt x="357505" y="40259"/>
                </a:lnTo>
                <a:lnTo>
                  <a:pt x="382936" y="89709"/>
                </a:lnTo>
                <a:lnTo>
                  <a:pt x="391413" y="157352"/>
                </a:lnTo>
                <a:lnTo>
                  <a:pt x="391413" y="429260"/>
                </a:lnTo>
                <a:lnTo>
                  <a:pt x="260476" y="429260"/>
                </a:lnTo>
                <a:lnTo>
                  <a:pt x="260476" y="222123"/>
                </a:lnTo>
                <a:lnTo>
                  <a:pt x="260338" y="209458"/>
                </a:lnTo>
                <a:lnTo>
                  <a:pt x="257182" y="159962"/>
                </a:lnTo>
                <a:lnTo>
                  <a:pt x="242585" y="122507"/>
                </a:lnTo>
                <a:lnTo>
                  <a:pt x="197612" y="108203"/>
                </a:lnTo>
                <a:lnTo>
                  <a:pt x="189587" y="108583"/>
                </a:lnTo>
                <a:lnTo>
                  <a:pt x="148272" y="121872"/>
                </a:lnTo>
                <a:lnTo>
                  <a:pt x="130175" y="133096"/>
                </a:lnTo>
                <a:lnTo>
                  <a:pt x="130175" y="429260"/>
                </a:lnTo>
                <a:lnTo>
                  <a:pt x="0" y="429260"/>
                </a:lnTo>
                <a:lnTo>
                  <a:pt x="0" y="11430"/>
                </a:lnTo>
                <a:lnTo>
                  <a:pt x="130175" y="11430"/>
                </a:lnTo>
                <a:lnTo>
                  <a:pt x="130175" y="57658"/>
                </a:lnTo>
                <a:lnTo>
                  <a:pt x="146079" y="44797"/>
                </a:lnTo>
                <a:lnTo>
                  <a:pt x="192531" y="15239"/>
                </a:lnTo>
                <a:lnTo>
                  <a:pt x="241716" y="952"/>
                </a:lnTo>
                <a:lnTo>
                  <a:pt x="259714" y="0"/>
                </a:lnTo>
                <a:close/>
              </a:path>
            </a:pathLst>
          </a:custGeom>
          <a:ln w="9144">
            <a:solidFill>
              <a:srgbClr val="09DBE2"/>
            </a:solidFill>
          </a:ln>
        </p:spPr>
        <p:txBody>
          <a:bodyPr wrap="square" lIns="0" tIns="0" rIns="0" bIns="0" rtlCol="0"/>
          <a:lstStyle/>
          <a:p>
            <a:endParaRPr smtClean="0">
              <a:solidFill>
                <a:prstClr val="black"/>
              </a:solidFill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859276" y="356488"/>
            <a:ext cx="750570" cy="548640"/>
          </a:xfrm>
          <a:custGeom>
            <a:avLst/>
            <a:gdLst/>
            <a:ahLst/>
            <a:cxnLst/>
            <a:rect l="l" t="t" r="r" b="b"/>
            <a:pathLst>
              <a:path w="750570" h="548640">
                <a:moveTo>
                  <a:pt x="557911" y="106425"/>
                </a:moveTo>
                <a:lnTo>
                  <a:pt x="602920" y="109662"/>
                </a:lnTo>
                <a:lnTo>
                  <a:pt x="641953" y="119364"/>
                </a:lnTo>
                <a:lnTo>
                  <a:pt x="702183" y="158114"/>
                </a:lnTo>
                <a:lnTo>
                  <a:pt x="738473" y="221011"/>
                </a:lnTo>
                <a:lnTo>
                  <a:pt x="747545" y="260806"/>
                </a:lnTo>
                <a:lnTo>
                  <a:pt x="750570" y="306197"/>
                </a:lnTo>
                <a:lnTo>
                  <a:pt x="750570" y="353060"/>
                </a:lnTo>
                <a:lnTo>
                  <a:pt x="465200" y="353060"/>
                </a:lnTo>
                <a:lnTo>
                  <a:pt x="466679" y="367018"/>
                </a:lnTo>
                <a:lnTo>
                  <a:pt x="483111" y="410936"/>
                </a:lnTo>
                <a:lnTo>
                  <a:pt x="513742" y="438074"/>
                </a:lnTo>
                <a:lnTo>
                  <a:pt x="555474" y="451492"/>
                </a:lnTo>
                <a:lnTo>
                  <a:pt x="592836" y="454278"/>
                </a:lnTo>
                <a:lnTo>
                  <a:pt x="604125" y="453969"/>
                </a:lnTo>
                <a:lnTo>
                  <a:pt x="648257" y="446583"/>
                </a:lnTo>
                <a:lnTo>
                  <a:pt x="685528" y="432448"/>
                </a:lnTo>
                <a:lnTo>
                  <a:pt x="719550" y="413035"/>
                </a:lnTo>
                <a:lnTo>
                  <a:pt x="729361" y="406273"/>
                </a:lnTo>
                <a:lnTo>
                  <a:pt x="743203" y="406273"/>
                </a:lnTo>
                <a:lnTo>
                  <a:pt x="743203" y="513841"/>
                </a:lnTo>
                <a:lnTo>
                  <a:pt x="735371" y="516935"/>
                </a:lnTo>
                <a:lnTo>
                  <a:pt x="727884" y="519922"/>
                </a:lnTo>
                <a:lnTo>
                  <a:pt x="720754" y="522789"/>
                </a:lnTo>
                <a:lnTo>
                  <a:pt x="713994" y="525526"/>
                </a:lnTo>
                <a:lnTo>
                  <a:pt x="706729" y="528216"/>
                </a:lnTo>
                <a:lnTo>
                  <a:pt x="667005" y="539192"/>
                </a:lnTo>
                <a:lnTo>
                  <a:pt x="622125" y="546617"/>
                </a:lnTo>
                <a:lnTo>
                  <a:pt x="579120" y="548386"/>
                </a:lnTo>
                <a:lnTo>
                  <a:pt x="523349" y="544859"/>
                </a:lnTo>
                <a:lnTo>
                  <a:pt x="474519" y="534273"/>
                </a:lnTo>
                <a:lnTo>
                  <a:pt x="432619" y="516614"/>
                </a:lnTo>
                <a:lnTo>
                  <a:pt x="397637" y="491871"/>
                </a:lnTo>
                <a:lnTo>
                  <a:pt x="370060" y="460581"/>
                </a:lnTo>
                <a:lnTo>
                  <a:pt x="350377" y="423291"/>
                </a:lnTo>
                <a:lnTo>
                  <a:pt x="338576" y="379999"/>
                </a:lnTo>
                <a:lnTo>
                  <a:pt x="334645" y="330708"/>
                </a:lnTo>
                <a:lnTo>
                  <a:pt x="338314" y="282150"/>
                </a:lnTo>
                <a:lnTo>
                  <a:pt x="349329" y="238760"/>
                </a:lnTo>
                <a:lnTo>
                  <a:pt x="367702" y="200513"/>
                </a:lnTo>
                <a:lnTo>
                  <a:pt x="393446" y="167386"/>
                </a:lnTo>
                <a:lnTo>
                  <a:pt x="425733" y="140715"/>
                </a:lnTo>
                <a:lnTo>
                  <a:pt x="463915" y="121665"/>
                </a:lnTo>
                <a:lnTo>
                  <a:pt x="507978" y="110235"/>
                </a:lnTo>
                <a:lnTo>
                  <a:pt x="557911" y="106425"/>
                </a:lnTo>
                <a:close/>
              </a:path>
              <a:path w="750570" h="548640">
                <a:moveTo>
                  <a:pt x="49911" y="0"/>
                </a:moveTo>
                <a:lnTo>
                  <a:pt x="180086" y="0"/>
                </a:lnTo>
                <a:lnTo>
                  <a:pt x="180086" y="119380"/>
                </a:lnTo>
                <a:lnTo>
                  <a:pt x="305435" y="119380"/>
                </a:lnTo>
                <a:lnTo>
                  <a:pt x="305435" y="210185"/>
                </a:lnTo>
                <a:lnTo>
                  <a:pt x="180086" y="210185"/>
                </a:lnTo>
                <a:lnTo>
                  <a:pt x="180086" y="358266"/>
                </a:lnTo>
                <a:lnTo>
                  <a:pt x="180466" y="396621"/>
                </a:lnTo>
                <a:lnTo>
                  <a:pt x="193595" y="437689"/>
                </a:lnTo>
                <a:lnTo>
                  <a:pt x="231425" y="453802"/>
                </a:lnTo>
                <a:lnTo>
                  <a:pt x="243332" y="454278"/>
                </a:lnTo>
                <a:lnTo>
                  <a:pt x="248955" y="453995"/>
                </a:lnTo>
                <a:lnTo>
                  <a:pt x="289813" y="444119"/>
                </a:lnTo>
                <a:lnTo>
                  <a:pt x="294259" y="441706"/>
                </a:lnTo>
                <a:lnTo>
                  <a:pt x="305435" y="441706"/>
                </a:lnTo>
                <a:lnTo>
                  <a:pt x="305435" y="533526"/>
                </a:lnTo>
                <a:lnTo>
                  <a:pt x="294695" y="536146"/>
                </a:lnTo>
                <a:lnTo>
                  <a:pt x="247884" y="543696"/>
                </a:lnTo>
                <a:lnTo>
                  <a:pt x="202057" y="545464"/>
                </a:lnTo>
                <a:lnTo>
                  <a:pt x="164955" y="543417"/>
                </a:lnTo>
                <a:lnTo>
                  <a:pt x="106991" y="527034"/>
                </a:lnTo>
                <a:lnTo>
                  <a:pt x="70270" y="493718"/>
                </a:lnTo>
                <a:lnTo>
                  <a:pt x="52173" y="440136"/>
                </a:lnTo>
                <a:lnTo>
                  <a:pt x="49911" y="405511"/>
                </a:lnTo>
                <a:lnTo>
                  <a:pt x="49911" y="210185"/>
                </a:lnTo>
                <a:lnTo>
                  <a:pt x="0" y="210185"/>
                </a:lnTo>
                <a:lnTo>
                  <a:pt x="0" y="119380"/>
                </a:lnTo>
                <a:lnTo>
                  <a:pt x="49911" y="119380"/>
                </a:lnTo>
                <a:lnTo>
                  <a:pt x="49911" y="0"/>
                </a:lnTo>
                <a:close/>
              </a:path>
            </a:pathLst>
          </a:custGeom>
          <a:ln w="9144">
            <a:solidFill>
              <a:srgbClr val="09DBE2"/>
            </a:solidFill>
          </a:ln>
        </p:spPr>
        <p:txBody>
          <a:bodyPr wrap="square" lIns="0" tIns="0" rIns="0" bIns="0" rtlCol="0"/>
          <a:lstStyle/>
          <a:p>
            <a:endParaRPr smtClean="0">
              <a:solidFill>
                <a:prstClr val="black"/>
              </a:solidFill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147267" y="339725"/>
            <a:ext cx="370205" cy="554355"/>
          </a:xfrm>
          <a:custGeom>
            <a:avLst/>
            <a:gdLst/>
            <a:ahLst/>
            <a:cxnLst/>
            <a:rect l="l" t="t" r="r" b="b"/>
            <a:pathLst>
              <a:path w="370205" h="554355">
                <a:moveTo>
                  <a:pt x="0" y="0"/>
                </a:moveTo>
                <a:lnTo>
                  <a:pt x="139115" y="0"/>
                </a:lnTo>
                <a:lnTo>
                  <a:pt x="139115" y="448310"/>
                </a:lnTo>
                <a:lnTo>
                  <a:pt x="369874" y="448310"/>
                </a:lnTo>
                <a:lnTo>
                  <a:pt x="369874" y="553974"/>
                </a:lnTo>
                <a:lnTo>
                  <a:pt x="0" y="553974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09DBE2"/>
            </a:solidFill>
          </a:ln>
        </p:spPr>
        <p:txBody>
          <a:bodyPr wrap="square" lIns="0" tIns="0" rIns="0" bIns="0" rtlCol="0"/>
          <a:lstStyle/>
          <a:p>
            <a:endParaRPr smtClean="0">
              <a:solidFill>
                <a:prstClr val="black"/>
              </a:solidFill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4677917" y="314833"/>
            <a:ext cx="137795" cy="101600"/>
          </a:xfrm>
          <a:custGeom>
            <a:avLst/>
            <a:gdLst/>
            <a:ahLst/>
            <a:cxnLst/>
            <a:rect l="l" t="t" r="r" b="b"/>
            <a:pathLst>
              <a:path w="137795" h="101600">
                <a:moveTo>
                  <a:pt x="0" y="0"/>
                </a:moveTo>
                <a:lnTo>
                  <a:pt x="137668" y="0"/>
                </a:lnTo>
                <a:lnTo>
                  <a:pt x="137668" y="101600"/>
                </a:lnTo>
                <a:lnTo>
                  <a:pt x="0" y="101600"/>
                </a:lnTo>
                <a:lnTo>
                  <a:pt x="0" y="0"/>
                </a:lnTo>
                <a:close/>
              </a:path>
            </a:pathLst>
          </a:custGeom>
          <a:ln w="9143">
            <a:solidFill>
              <a:srgbClr val="09DBE2"/>
            </a:solidFill>
          </a:ln>
        </p:spPr>
        <p:txBody>
          <a:bodyPr wrap="square" lIns="0" tIns="0" rIns="0" bIns="0" rtlCol="0"/>
          <a:lstStyle/>
          <a:p>
            <a:endParaRPr smtClean="0">
              <a:solidFill>
                <a:prstClr val="black"/>
              </a:solidFill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310257" y="314833"/>
            <a:ext cx="418465" cy="579120"/>
          </a:xfrm>
          <a:custGeom>
            <a:avLst/>
            <a:gdLst/>
            <a:ahLst/>
            <a:cxnLst/>
            <a:rect l="l" t="t" r="r" b="b"/>
            <a:pathLst>
              <a:path w="418464" h="579119">
                <a:moveTo>
                  <a:pt x="0" y="0"/>
                </a:moveTo>
                <a:lnTo>
                  <a:pt x="130175" y="0"/>
                </a:lnTo>
                <a:lnTo>
                  <a:pt x="130175" y="324485"/>
                </a:lnTo>
                <a:lnTo>
                  <a:pt x="253745" y="161036"/>
                </a:lnTo>
                <a:lnTo>
                  <a:pt x="407416" y="161036"/>
                </a:lnTo>
                <a:lnTo>
                  <a:pt x="261238" y="341122"/>
                </a:lnTo>
                <a:lnTo>
                  <a:pt x="418211" y="578866"/>
                </a:lnTo>
                <a:lnTo>
                  <a:pt x="263398" y="578866"/>
                </a:lnTo>
                <a:lnTo>
                  <a:pt x="150368" y="397002"/>
                </a:lnTo>
                <a:lnTo>
                  <a:pt x="130175" y="424180"/>
                </a:lnTo>
                <a:lnTo>
                  <a:pt x="130175" y="578866"/>
                </a:lnTo>
                <a:lnTo>
                  <a:pt x="0" y="578866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09DBE2"/>
            </a:solidFill>
          </a:ln>
        </p:spPr>
        <p:txBody>
          <a:bodyPr wrap="square" lIns="0" tIns="0" rIns="0" bIns="0" rtlCol="0"/>
          <a:lstStyle/>
          <a:p>
            <a:endParaRPr smtClean="0">
              <a:solidFill>
                <a:prstClr val="black"/>
              </a:solidFill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578102" y="314833"/>
            <a:ext cx="137795" cy="101600"/>
          </a:xfrm>
          <a:custGeom>
            <a:avLst/>
            <a:gdLst/>
            <a:ahLst/>
            <a:cxnLst/>
            <a:rect l="l" t="t" r="r" b="b"/>
            <a:pathLst>
              <a:path w="137794" h="101600">
                <a:moveTo>
                  <a:pt x="0" y="0"/>
                </a:moveTo>
                <a:lnTo>
                  <a:pt x="137667" y="0"/>
                </a:lnTo>
                <a:lnTo>
                  <a:pt x="137667" y="101600"/>
                </a:lnTo>
                <a:lnTo>
                  <a:pt x="0" y="101600"/>
                </a:lnTo>
                <a:lnTo>
                  <a:pt x="0" y="0"/>
                </a:lnTo>
                <a:close/>
              </a:path>
            </a:pathLst>
          </a:custGeom>
          <a:ln w="9144">
            <a:solidFill>
              <a:srgbClr val="09DBE2"/>
            </a:solidFill>
          </a:ln>
        </p:spPr>
        <p:txBody>
          <a:bodyPr wrap="square" lIns="0" tIns="0" rIns="0" bIns="0" rtlCol="0"/>
          <a:lstStyle/>
          <a:p>
            <a:endParaRPr smtClean="0">
              <a:solidFill>
                <a:prstClr val="black"/>
              </a:solidFill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3518789" y="270129"/>
            <a:ext cx="200660" cy="146685"/>
          </a:xfrm>
          <a:custGeom>
            <a:avLst/>
            <a:gdLst/>
            <a:ahLst/>
            <a:cxnLst/>
            <a:rect l="l" t="t" r="r" b="b"/>
            <a:pathLst>
              <a:path w="200660" h="146684">
                <a:moveTo>
                  <a:pt x="76962" y="0"/>
                </a:moveTo>
                <a:lnTo>
                  <a:pt x="200151" y="0"/>
                </a:lnTo>
                <a:lnTo>
                  <a:pt x="88519" y="146304"/>
                </a:lnTo>
                <a:lnTo>
                  <a:pt x="0" y="146304"/>
                </a:lnTo>
                <a:lnTo>
                  <a:pt x="76962" y="0"/>
                </a:lnTo>
                <a:close/>
              </a:path>
            </a:pathLst>
          </a:custGeom>
          <a:ln w="9144">
            <a:solidFill>
              <a:srgbClr val="09DBE2"/>
            </a:solidFill>
          </a:ln>
        </p:spPr>
        <p:txBody>
          <a:bodyPr wrap="square" lIns="0" tIns="0" rIns="0" bIns="0" rtlCol="0"/>
          <a:lstStyle/>
          <a:p>
            <a:endParaRPr smtClean="0">
              <a:solidFill>
                <a:prstClr val="black"/>
              </a:solidFill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1314556" y="293877"/>
            <a:ext cx="215265" cy="2305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spcBef>
                <a:spcPts val="95"/>
              </a:spcBef>
            </a:pPr>
            <a:r>
              <a:rPr sz="1350" spc="-10" dirty="0">
                <a:solidFill>
                  <a:srgbClr val="ECECEC"/>
                </a:solidFill>
                <a:latin typeface="Arial"/>
                <a:cs typeface="Arial"/>
              </a:rPr>
              <a:t>18</a:t>
            </a:r>
            <a:endParaRPr sz="135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77569" y="1663649"/>
            <a:ext cx="4343400" cy="4051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u="sng" spc="-10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6"/>
              </a:rPr>
              <a:t>Atualização</a:t>
            </a:r>
            <a:r>
              <a:rPr sz="2400" u="sng" spc="30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6"/>
              </a:rPr>
              <a:t> </a:t>
            </a:r>
            <a:r>
              <a:rPr sz="2400" u="sng" spc="-55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6"/>
              </a:rPr>
              <a:t>TAF</a:t>
            </a:r>
            <a:r>
              <a:rPr sz="2400" u="sng" spc="-5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6"/>
              </a:rPr>
              <a:t> segregado</a:t>
            </a:r>
            <a:endParaRPr sz="2400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12700" marR="5080">
              <a:lnSpc>
                <a:spcPct val="200100"/>
              </a:lnSpc>
            </a:pPr>
            <a:r>
              <a:rPr sz="2400" u="sng" spc="-5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7"/>
              </a:rPr>
              <a:t>Como</a:t>
            </a:r>
            <a:r>
              <a:rPr sz="2400" u="sng" spc="-20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7"/>
              </a:rPr>
              <a:t> </a:t>
            </a:r>
            <a:r>
              <a:rPr sz="2400" u="sng" spc="-10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7"/>
              </a:rPr>
              <a:t>configurar</a:t>
            </a:r>
            <a:r>
              <a:rPr sz="2400" u="sng" spc="5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7"/>
              </a:rPr>
              <a:t> </a:t>
            </a:r>
            <a:r>
              <a:rPr sz="2400" u="sng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7"/>
              </a:rPr>
              <a:t>o </a:t>
            </a:r>
            <a:r>
              <a:rPr sz="2400" u="sng" spc="-55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7"/>
              </a:rPr>
              <a:t>TAF</a:t>
            </a:r>
            <a:r>
              <a:rPr sz="2400" u="sng" spc="15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7"/>
              </a:rPr>
              <a:t> </a:t>
            </a:r>
            <a:r>
              <a:rPr sz="2400" u="sng" spc="-5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7"/>
              </a:rPr>
              <a:t>FULL </a:t>
            </a:r>
            <a:r>
              <a:rPr sz="2400" dirty="0">
                <a:solidFill>
                  <a:srgbClr val="0096A7"/>
                </a:solidFill>
                <a:latin typeface="Tahoma"/>
                <a:cs typeface="Tahoma"/>
              </a:rPr>
              <a:t> </a:t>
            </a:r>
            <a:r>
              <a:rPr sz="2400" u="sng" spc="-5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8"/>
              </a:rPr>
              <a:t>Como </a:t>
            </a:r>
            <a:r>
              <a:rPr sz="2400" u="sng" spc="-10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8"/>
              </a:rPr>
              <a:t>configurar </a:t>
            </a:r>
            <a:r>
              <a:rPr sz="2400" u="sng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8"/>
              </a:rPr>
              <a:t>o </a:t>
            </a:r>
            <a:r>
              <a:rPr sz="2400" u="sng" spc="-5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8"/>
              </a:rPr>
              <a:t>serviço </a:t>
            </a:r>
            <a:r>
              <a:rPr sz="2400" u="sng" spc="-10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8"/>
              </a:rPr>
              <a:t>REST </a:t>
            </a:r>
            <a:r>
              <a:rPr sz="2400" spc="-735" dirty="0">
                <a:solidFill>
                  <a:srgbClr val="0096A7"/>
                </a:solidFill>
                <a:latin typeface="Tahoma"/>
                <a:cs typeface="Tahoma"/>
              </a:rPr>
              <a:t> </a:t>
            </a:r>
            <a:r>
              <a:rPr sz="2400" u="sng" spc="-5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9"/>
              </a:rPr>
              <a:t>Como </a:t>
            </a:r>
            <a:r>
              <a:rPr sz="2400" u="sng" spc="-10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9"/>
              </a:rPr>
              <a:t>configurar </a:t>
            </a:r>
            <a:r>
              <a:rPr sz="2400" u="sng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9"/>
              </a:rPr>
              <a:t>o </a:t>
            </a:r>
            <a:r>
              <a:rPr sz="2400" u="sng" spc="-5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9"/>
              </a:rPr>
              <a:t>serviço </a:t>
            </a:r>
            <a:r>
              <a:rPr sz="2400" u="sng" spc="-40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9"/>
              </a:rPr>
              <a:t>HTTP </a:t>
            </a:r>
            <a:r>
              <a:rPr sz="2400" spc="-735" dirty="0">
                <a:solidFill>
                  <a:srgbClr val="0096A7"/>
                </a:solidFill>
                <a:latin typeface="Tahoma"/>
                <a:cs typeface="Tahoma"/>
              </a:rPr>
              <a:t> </a:t>
            </a:r>
            <a:r>
              <a:rPr sz="2400" u="sng" spc="-5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10"/>
              </a:rPr>
              <a:t>Conferência</a:t>
            </a:r>
            <a:r>
              <a:rPr sz="2400" u="sng" spc="-15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10"/>
              </a:rPr>
              <a:t> </a:t>
            </a:r>
            <a:r>
              <a:rPr sz="2400" u="sng" spc="-10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10"/>
              </a:rPr>
              <a:t>de</a:t>
            </a:r>
            <a:r>
              <a:rPr sz="2400" u="sng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10"/>
              </a:rPr>
              <a:t> </a:t>
            </a:r>
            <a:r>
              <a:rPr sz="2400" u="sng" spc="-10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10"/>
              </a:rPr>
              <a:t>INSS </a:t>
            </a:r>
            <a:r>
              <a:rPr sz="2400" spc="-5" dirty="0">
                <a:solidFill>
                  <a:srgbClr val="0096A7"/>
                </a:solidFill>
                <a:latin typeface="Tahoma"/>
                <a:cs typeface="Tahoma"/>
              </a:rPr>
              <a:t> </a:t>
            </a:r>
            <a:r>
              <a:rPr sz="2400" u="sng" spc="-5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11"/>
              </a:rPr>
              <a:t>Conferência</a:t>
            </a:r>
            <a:r>
              <a:rPr sz="2400" u="sng" spc="-15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11"/>
              </a:rPr>
              <a:t> </a:t>
            </a:r>
            <a:r>
              <a:rPr sz="2400" u="sng" spc="-10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11"/>
              </a:rPr>
              <a:t>de</a:t>
            </a:r>
            <a:r>
              <a:rPr sz="2400" u="sng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11"/>
              </a:rPr>
              <a:t> </a:t>
            </a:r>
            <a:r>
              <a:rPr sz="2400" u="sng" spc="-5" dirty="0">
                <a:solidFill>
                  <a:srgbClr val="0096A7"/>
                </a:solidFill>
                <a:uFill>
                  <a:solidFill>
                    <a:srgbClr val="0096A7"/>
                  </a:solidFill>
                </a:uFill>
                <a:latin typeface="Tahoma"/>
                <a:cs typeface="Tahoma"/>
                <a:hlinkClick r:id="rId11"/>
              </a:rPr>
              <a:t>FGTS</a:t>
            </a:r>
            <a:endParaRPr sz="2400" dirty="0">
              <a:solidFill>
                <a:prstClr val="black"/>
              </a:solidFill>
              <a:latin typeface="Tahoma"/>
              <a:cs typeface="Tahoma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1038860" y="154000"/>
            <a:ext cx="4188460" cy="940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spc="30" dirty="0"/>
              <a:t>Links</a:t>
            </a:r>
            <a:r>
              <a:rPr sz="6000" spc="50" dirty="0"/>
              <a:t> </a:t>
            </a:r>
            <a:r>
              <a:rPr sz="6000" spc="25" dirty="0"/>
              <a:t>úteis</a:t>
            </a:r>
            <a:endParaRPr sz="6000"/>
          </a:p>
        </p:txBody>
      </p:sp>
    </p:spTree>
    <p:extLst>
      <p:ext uri="{BB962C8B-B14F-4D97-AF65-F5344CB8AC3E}">
        <p14:creationId xmlns:p14="http://schemas.microsoft.com/office/powerpoint/2010/main" val="4194979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7E4AAAB3-2C71-E445-9C50-2677DFDAA46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839022" y="1670880"/>
            <a:ext cx="1777534" cy="735996"/>
          </a:xfrm>
        </p:spPr>
        <p:txBody>
          <a:bodyPr/>
          <a:lstStyle/>
          <a:p>
            <a:r>
              <a:rPr lang="en-US" sz="1600" dirty="0" smtClean="0"/>
              <a:t>TAF FULL</a:t>
            </a:r>
            <a:endParaRPr lang="en-US" sz="1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87AE7E6A-AA44-914C-B5F7-738A2F4D0AB8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A325F139-6C12-C241-B593-B371F006EAF6}" type="slidenum">
              <a:rPr lang="pt-BR">
                <a:solidFill>
                  <a:srgbClr val="363636"/>
                </a:solidFill>
              </a:rPr>
              <a:pPr/>
              <a:t>2</a:t>
            </a:fld>
            <a:endParaRPr lang="pt-BR">
              <a:solidFill>
                <a:srgbClr val="363636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EFFD4A8F-8151-D944-8783-67366827196A}"/>
              </a:ext>
            </a:extLst>
          </p:cNvPr>
          <p:cNvSpPr txBox="1"/>
          <p:nvPr/>
        </p:nvSpPr>
        <p:spPr>
          <a:xfrm>
            <a:off x="2031597" y="626483"/>
            <a:ext cx="1489510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228554"/>
            <a:r>
              <a:rPr lang="pt-BR" sz="2250" b="1" spc="100">
                <a:solidFill>
                  <a:srgbClr val="EDEDED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AGENDA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E1C685F7-41C3-2048-9E81-1D8275A7A5B5}"/>
              </a:ext>
            </a:extLst>
          </p:cNvPr>
          <p:cNvSpPr/>
          <p:nvPr/>
        </p:nvSpPr>
        <p:spPr>
          <a:xfrm>
            <a:off x="1893866" y="1233004"/>
            <a:ext cx="1018371" cy="15770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45714" tIns="22857" rIns="45714" bIns="22857">
            <a:spAutoFit/>
          </a:bodyPr>
          <a:lstStyle/>
          <a:p>
            <a:pPr algn="ctr" defTabSz="228554"/>
            <a:r>
              <a:rPr lang="en-US" sz="9948" b="1" spc="25" dirty="0">
                <a:ln w="38100" cmpd="sng">
                  <a:solidFill>
                    <a:srgbClr val="6B48FF"/>
                  </a:solidFill>
                  <a:prstDash val="solid"/>
                </a:ln>
                <a:noFill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</a:p>
        </p:txBody>
      </p:sp>
      <p:sp>
        <p:nvSpPr>
          <p:cNvPr id="34" name="Text Placeholder 8">
            <a:extLst>
              <a:ext uri="{FF2B5EF4-FFF2-40B4-BE49-F238E27FC236}">
                <a16:creationId xmlns="" xmlns:a16="http://schemas.microsoft.com/office/drawing/2014/main" id="{31C5B4A5-C7C4-2442-B4E8-362E5AE0C493}"/>
              </a:ext>
            </a:extLst>
          </p:cNvPr>
          <p:cNvSpPr txBox="1">
            <a:spLocks/>
          </p:cNvSpPr>
          <p:nvPr/>
        </p:nvSpPr>
        <p:spPr>
          <a:xfrm>
            <a:off x="6633502" y="2233950"/>
            <a:ext cx="1777534" cy="528902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ts val="28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b="0" kern="1200" spc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363636"/>
                </a:solidFill>
              </a:rPr>
              <a:t>Monitor </a:t>
            </a:r>
            <a:r>
              <a:rPr lang="en-US" sz="1600" dirty="0" err="1" smtClean="0">
                <a:solidFill>
                  <a:srgbClr val="363636"/>
                </a:solidFill>
              </a:rPr>
              <a:t>ESocial</a:t>
            </a:r>
            <a:endParaRPr lang="en-US" sz="1600" dirty="0">
              <a:solidFill>
                <a:srgbClr val="363636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3F049157-7423-DB43-9E08-59A9F571704B}"/>
              </a:ext>
            </a:extLst>
          </p:cNvPr>
          <p:cNvSpPr/>
          <p:nvPr/>
        </p:nvSpPr>
        <p:spPr>
          <a:xfrm>
            <a:off x="5659775" y="1709826"/>
            <a:ext cx="1018371" cy="15770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45714" tIns="22857" rIns="45714" bIns="22857">
            <a:spAutoFit/>
          </a:bodyPr>
          <a:lstStyle/>
          <a:p>
            <a:pPr algn="ctr" defTabSz="228554"/>
            <a:r>
              <a:rPr lang="en-US" sz="9948" b="1" spc="25">
                <a:ln w="38100" cmpd="sng">
                  <a:solidFill>
                    <a:srgbClr val="6B48FF"/>
                  </a:solidFill>
                  <a:prstDash val="solid"/>
                </a:ln>
                <a:noFill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</a:p>
        </p:txBody>
      </p:sp>
      <p:sp>
        <p:nvSpPr>
          <p:cNvPr id="36" name="Text Placeholder 8">
            <a:extLst>
              <a:ext uri="{FF2B5EF4-FFF2-40B4-BE49-F238E27FC236}">
                <a16:creationId xmlns="" xmlns:a16="http://schemas.microsoft.com/office/drawing/2014/main" id="{16AD2D99-EE2F-6C4D-A15A-DB0955876DFC}"/>
              </a:ext>
            </a:extLst>
          </p:cNvPr>
          <p:cNvSpPr txBox="1">
            <a:spLocks/>
          </p:cNvSpPr>
          <p:nvPr/>
        </p:nvSpPr>
        <p:spPr>
          <a:xfrm>
            <a:off x="3690940" y="3530653"/>
            <a:ext cx="1777534" cy="528902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ts val="28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b="0" kern="1200" spc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err="1" smtClean="0">
                <a:solidFill>
                  <a:srgbClr val="363636"/>
                </a:solidFill>
              </a:rPr>
              <a:t>Relatórios</a:t>
            </a:r>
            <a:endParaRPr lang="en-US" sz="1600" dirty="0">
              <a:solidFill>
                <a:srgbClr val="363636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45A7BA4C-C767-DE4C-A84F-4C6BE3E9527F}"/>
              </a:ext>
            </a:extLst>
          </p:cNvPr>
          <p:cNvSpPr/>
          <p:nvPr/>
        </p:nvSpPr>
        <p:spPr>
          <a:xfrm>
            <a:off x="2731499" y="2977958"/>
            <a:ext cx="1018371" cy="15770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45714" tIns="22857" rIns="45714" bIns="22857">
            <a:spAutoFit/>
          </a:bodyPr>
          <a:lstStyle/>
          <a:p>
            <a:pPr algn="ctr" defTabSz="228554"/>
            <a:r>
              <a:rPr lang="en-US" sz="9948" b="1" spc="25">
                <a:ln w="38100" cmpd="sng">
                  <a:solidFill>
                    <a:srgbClr val="6B48FF"/>
                  </a:solidFill>
                  <a:prstDash val="solid"/>
                </a:ln>
                <a:noFill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</a:p>
        </p:txBody>
      </p:sp>
      <p:sp>
        <p:nvSpPr>
          <p:cNvPr id="38" name="Text Placeholder 8">
            <a:extLst>
              <a:ext uri="{FF2B5EF4-FFF2-40B4-BE49-F238E27FC236}">
                <a16:creationId xmlns="" xmlns:a16="http://schemas.microsoft.com/office/drawing/2014/main" id="{145D4A0D-677A-6F4E-8E30-46FB3FDB44D2}"/>
              </a:ext>
            </a:extLst>
          </p:cNvPr>
          <p:cNvSpPr txBox="1">
            <a:spLocks/>
          </p:cNvSpPr>
          <p:nvPr/>
        </p:nvSpPr>
        <p:spPr>
          <a:xfrm>
            <a:off x="7518301" y="3961075"/>
            <a:ext cx="3145405" cy="408749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ts val="28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b="0" kern="1200" spc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363636"/>
                </a:solidFill>
              </a:rPr>
              <a:t>Auditoria </a:t>
            </a:r>
            <a:r>
              <a:rPr lang="en-US" sz="1600" dirty="0" err="1" smtClean="0">
                <a:solidFill>
                  <a:srgbClr val="363636"/>
                </a:solidFill>
              </a:rPr>
              <a:t>Esocial</a:t>
            </a:r>
            <a:endParaRPr lang="en-US" sz="1600" dirty="0" smtClean="0">
              <a:solidFill>
                <a:srgbClr val="363636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5303BF6D-B457-F049-8871-7971A7FEB6FE}"/>
              </a:ext>
            </a:extLst>
          </p:cNvPr>
          <p:cNvSpPr/>
          <p:nvPr/>
        </p:nvSpPr>
        <p:spPr>
          <a:xfrm>
            <a:off x="6516004" y="3348303"/>
            <a:ext cx="1018371" cy="15770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45714" tIns="22857" rIns="45714" bIns="22857">
            <a:spAutoFit/>
          </a:bodyPr>
          <a:lstStyle/>
          <a:p>
            <a:pPr algn="ctr" defTabSz="228554"/>
            <a:r>
              <a:rPr lang="en-US" sz="9948" b="1" spc="25">
                <a:ln w="38100" cmpd="sng">
                  <a:solidFill>
                    <a:srgbClr val="6B48FF"/>
                  </a:solidFill>
                  <a:prstDash val="solid"/>
                </a:ln>
                <a:noFill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</a:p>
        </p:txBody>
      </p:sp>
      <p:sp>
        <p:nvSpPr>
          <p:cNvPr id="42" name="Text Placeholder 8">
            <a:extLst>
              <a:ext uri="{FF2B5EF4-FFF2-40B4-BE49-F238E27FC236}">
                <a16:creationId xmlns="" xmlns:a16="http://schemas.microsoft.com/office/drawing/2014/main" id="{0D22F7F8-786E-4D4D-B97D-2A5E87422931}"/>
              </a:ext>
            </a:extLst>
          </p:cNvPr>
          <p:cNvSpPr txBox="1">
            <a:spLocks/>
          </p:cNvSpPr>
          <p:nvPr/>
        </p:nvSpPr>
        <p:spPr>
          <a:xfrm>
            <a:off x="4721810" y="5007226"/>
            <a:ext cx="2619516" cy="737997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ts val="28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b="0" kern="1200" spc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err="1" smtClean="0">
                <a:solidFill>
                  <a:srgbClr val="363636"/>
                </a:solidFill>
              </a:rPr>
              <a:t>Atualização</a:t>
            </a:r>
            <a:r>
              <a:rPr lang="en-US" sz="1600" dirty="0" smtClean="0">
                <a:solidFill>
                  <a:srgbClr val="363636"/>
                </a:solidFill>
              </a:rPr>
              <a:t> e </a:t>
            </a:r>
            <a:r>
              <a:rPr lang="en-US" sz="1600" dirty="0" err="1">
                <a:solidFill>
                  <a:srgbClr val="363636"/>
                </a:solidFill>
              </a:rPr>
              <a:t>c</a:t>
            </a:r>
            <a:r>
              <a:rPr lang="en-US" sz="1600" dirty="0" err="1" smtClean="0">
                <a:solidFill>
                  <a:srgbClr val="363636"/>
                </a:solidFill>
              </a:rPr>
              <a:t>onfiguração</a:t>
            </a:r>
            <a:endParaRPr lang="en-US" sz="1600" dirty="0">
              <a:solidFill>
                <a:srgbClr val="363636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="" xmlns:a16="http://schemas.microsoft.com/office/drawing/2014/main" id="{1D3F8DE5-0554-134F-9107-1260549F20F3}"/>
              </a:ext>
            </a:extLst>
          </p:cNvPr>
          <p:cNvSpPr/>
          <p:nvPr/>
        </p:nvSpPr>
        <p:spPr>
          <a:xfrm>
            <a:off x="3733797" y="4566868"/>
            <a:ext cx="1018371" cy="15770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45714" tIns="22857" rIns="45714" bIns="22857">
            <a:spAutoFit/>
          </a:bodyPr>
          <a:lstStyle/>
          <a:p>
            <a:pPr algn="ctr" defTabSz="228554"/>
            <a:r>
              <a:rPr lang="en-US" sz="9948" b="1" spc="25">
                <a:ln w="38100" cmpd="sng">
                  <a:solidFill>
                    <a:srgbClr val="6B48FF"/>
                  </a:solidFill>
                  <a:prstDash val="solid"/>
                </a:ln>
                <a:noFill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</a:p>
        </p:txBody>
      </p:sp>
      <p:sp>
        <p:nvSpPr>
          <p:cNvPr id="44" name="Text Placeholder 8">
            <a:extLst>
              <a:ext uri="{FF2B5EF4-FFF2-40B4-BE49-F238E27FC236}">
                <a16:creationId xmlns="" xmlns:a16="http://schemas.microsoft.com/office/drawing/2014/main" id="{2DA6EE26-3B5E-BD4D-9A78-48ED34A661B3}"/>
              </a:ext>
            </a:extLst>
          </p:cNvPr>
          <p:cNvSpPr txBox="1">
            <a:spLocks/>
          </p:cNvSpPr>
          <p:nvPr/>
        </p:nvSpPr>
        <p:spPr>
          <a:xfrm>
            <a:off x="8520601" y="5535698"/>
            <a:ext cx="1777534" cy="408749"/>
          </a:xfrm>
          <a:prstGeom prst="rect">
            <a:avLst/>
          </a:prstGeom>
        </p:spPr>
        <p:txBody>
          <a:bodyPr anchor="t"/>
          <a:lstStyle>
            <a:lvl1pPr marL="0" indent="0" algn="l" defTabSz="914400" rtl="0" eaLnBrk="1" latinLnBrk="0" hangingPunct="1">
              <a:lnSpc>
                <a:spcPts val="28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b="0" kern="1200" spc="0" baseline="0">
                <a:solidFill>
                  <a:schemeClr val="bg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363636"/>
                </a:solidFill>
              </a:rPr>
              <a:t>FAQS</a:t>
            </a:r>
            <a:endParaRPr lang="pt-BR" sz="1600" dirty="0">
              <a:solidFill>
                <a:srgbClr val="363636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="" xmlns:a16="http://schemas.microsoft.com/office/drawing/2014/main" id="{07328617-2D63-644C-95F1-0995130D8496}"/>
              </a:ext>
            </a:extLst>
          </p:cNvPr>
          <p:cNvSpPr/>
          <p:nvPr/>
        </p:nvSpPr>
        <p:spPr>
          <a:xfrm>
            <a:off x="7532588" y="4937212"/>
            <a:ext cx="1018371" cy="15770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45714" tIns="22857" rIns="45714" bIns="22857">
            <a:spAutoFit/>
          </a:bodyPr>
          <a:lstStyle/>
          <a:p>
            <a:pPr algn="ctr" defTabSz="228554"/>
            <a:r>
              <a:rPr lang="en-US" sz="9948" b="1" spc="25">
                <a:ln w="38100" cmpd="sng">
                  <a:solidFill>
                    <a:srgbClr val="6B48FF"/>
                  </a:solidFill>
                  <a:prstDash val="solid"/>
                </a:ln>
                <a:noFill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2645571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>
          <a:xfrm>
            <a:off x="6040497" y="212268"/>
            <a:ext cx="5223851" cy="372780"/>
          </a:xfrm>
        </p:spPr>
        <p:txBody>
          <a:bodyPr/>
          <a:lstStyle/>
          <a:p>
            <a:r>
              <a:rPr lang="pt-BR" dirty="0" smtClean="0">
                <a:solidFill>
                  <a:srgbClr val="363636"/>
                </a:solidFill>
              </a:rPr>
              <a:t>TAF</a:t>
            </a:r>
            <a:r>
              <a:rPr lang="pt-BR" dirty="0" smtClean="0"/>
              <a:t> </a:t>
            </a:r>
            <a:r>
              <a:rPr lang="pt-BR" dirty="0" smtClean="0">
                <a:solidFill>
                  <a:srgbClr val="FEAC0E"/>
                </a:solidFill>
              </a:rPr>
              <a:t>FULL</a:t>
            </a:r>
            <a:endParaRPr lang="pt-BR" dirty="0">
              <a:solidFill>
                <a:srgbClr val="FEAC0E"/>
              </a:solidFill>
            </a:endParaRPr>
          </a:p>
        </p:txBody>
      </p:sp>
      <p:sp>
        <p:nvSpPr>
          <p:cNvPr id="3" name="Google Shape;1105;p27"/>
          <p:cNvSpPr txBox="1"/>
          <p:nvPr/>
        </p:nvSpPr>
        <p:spPr>
          <a:xfrm>
            <a:off x="6040497" y="1133371"/>
            <a:ext cx="6176413" cy="3048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33" tIns="121833" rIns="121833" bIns="121833" anchor="t" anchorCtr="0">
            <a:noAutofit/>
          </a:bodyPr>
          <a:lstStyle/>
          <a:p>
            <a:r>
              <a:rPr lang="pt-BR" sz="2000" b="1" dirty="0" smtClean="0">
                <a:solidFill>
                  <a:srgbClr val="36363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Iniciativa </a:t>
            </a:r>
            <a:r>
              <a:rPr lang="pt-BR" sz="2000" b="1" dirty="0">
                <a:solidFill>
                  <a:srgbClr val="36363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 equipe de produto TAF juntamente com a equipe de experiência de usuário da TOTVS (UX</a:t>
            </a:r>
            <a:r>
              <a:rPr lang="pt-BR" sz="2000" b="1" dirty="0" smtClean="0">
                <a:solidFill>
                  <a:srgbClr val="36363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).</a:t>
            </a:r>
          </a:p>
          <a:p>
            <a:r>
              <a:rPr lang="pt-BR" sz="2000" b="1" dirty="0" smtClean="0">
                <a:solidFill>
                  <a:srgbClr val="363636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Dentre as melhorias implementadas, temos:</a:t>
            </a:r>
          </a:p>
          <a:p>
            <a:endParaRPr lang="pt-BR" sz="2000" b="0" dirty="0" smtClean="0">
              <a:solidFill>
                <a:schemeClr val="tx2">
                  <a:lumMod val="50000"/>
                </a:schemeClr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t-BR" sz="2000" dirty="0">
              <a:solidFill>
                <a:schemeClr val="tx2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 smtClean="0">
                <a:solidFill>
                  <a:srgbClr val="FEAC0E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Rotinas mais intuitivas</a:t>
            </a:r>
          </a:p>
          <a:p>
            <a:endParaRPr lang="pt-BR" sz="2000" b="1" dirty="0" smtClean="0">
              <a:solidFill>
                <a:srgbClr val="FEAC0E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 smtClean="0">
                <a:solidFill>
                  <a:srgbClr val="FEAC0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Relatórios de conferências</a:t>
            </a:r>
          </a:p>
          <a:p>
            <a:endParaRPr lang="pt-BR" sz="2000" b="1" dirty="0" smtClean="0">
              <a:solidFill>
                <a:srgbClr val="FEAC0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b="1" dirty="0" smtClean="0">
                <a:solidFill>
                  <a:srgbClr val="FEAC0E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Assertividade nas informações demonstradas</a:t>
            </a:r>
            <a:endParaRPr lang="pt-BR" sz="2000" b="1" kern="0" dirty="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07745587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bg1"/>
                </a:solidFill>
              </a:rPr>
              <a:t>MONITOR ESOCIAL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>
          <a:xfrm>
            <a:off x="1438775" y="4182387"/>
            <a:ext cx="6495877" cy="1118419"/>
          </a:xfrm>
        </p:spPr>
        <p:txBody>
          <a:bodyPr/>
          <a:lstStyle/>
          <a:p>
            <a:r>
              <a:rPr lang="pt-BR" sz="3200" b="1" dirty="0" smtClean="0">
                <a:solidFill>
                  <a:srgbClr val="FEAC0E"/>
                </a:solidFill>
              </a:rPr>
              <a:t>INTUITIVO E OBJETIVO</a:t>
            </a:r>
            <a:endParaRPr lang="pt-BR" sz="3200" b="1" dirty="0">
              <a:solidFill>
                <a:srgbClr val="FEAC0E"/>
              </a:solidFill>
            </a:endParaRP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bg1"/>
                </a:solidFill>
              </a:rPr>
              <a:t>01</a:t>
            </a:r>
            <a:endParaRPr lang="pt-B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63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EAC0E"/>
                </a:solidFill>
              </a:rPr>
              <a:t>MONITOR: </a:t>
            </a:r>
            <a:r>
              <a:rPr lang="pt-BR" dirty="0" smtClean="0">
                <a:solidFill>
                  <a:schemeClr val="bg1"/>
                </a:solidFill>
              </a:rPr>
              <a:t>INTUITIVO E OBJETIVO</a:t>
            </a:r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3" name="Monitoramento Ppt-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44040" y="1204702"/>
            <a:ext cx="7943159" cy="5067761"/>
          </a:xfrm>
          <a:prstGeom prst="rect">
            <a:avLst/>
          </a:prstGeom>
        </p:spPr>
      </p:pic>
      <p:sp>
        <p:nvSpPr>
          <p:cNvPr id="4" name="Google Shape;1105;p27"/>
          <p:cNvSpPr txBox="1"/>
          <p:nvPr/>
        </p:nvSpPr>
        <p:spPr>
          <a:xfrm>
            <a:off x="523843" y="1389411"/>
            <a:ext cx="2899566" cy="3048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33" tIns="121833" rIns="121833" bIns="121833" anchor="t" anchorCtr="0">
            <a:noAutofit/>
          </a:bodyPr>
          <a:lstStyle/>
          <a:p>
            <a:pPr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pt-BR" sz="1600" kern="0" dirty="0" smtClean="0">
                <a:solidFill>
                  <a:schemeClr val="tx2"/>
                </a:solidFill>
                <a:latin typeface="Tahoma"/>
                <a:ea typeface="Tahoma"/>
                <a:cs typeface="Tahoma"/>
                <a:sym typeface="Tahoma"/>
              </a:rPr>
              <a:t>O monitor </a:t>
            </a:r>
            <a:r>
              <a:rPr lang="pt-BR" sz="1600" kern="0" dirty="0" err="1" smtClean="0">
                <a:solidFill>
                  <a:schemeClr val="tx2"/>
                </a:solidFill>
                <a:latin typeface="Tahoma"/>
                <a:ea typeface="Tahoma"/>
                <a:cs typeface="Tahoma"/>
                <a:sym typeface="Tahoma"/>
              </a:rPr>
              <a:t>eSocial</a:t>
            </a:r>
            <a:r>
              <a:rPr lang="pt-BR" sz="1600" kern="0" dirty="0" smtClean="0">
                <a:solidFill>
                  <a:schemeClr val="tx2"/>
                </a:solidFill>
                <a:latin typeface="Tahoma"/>
                <a:ea typeface="Tahoma"/>
                <a:cs typeface="Tahoma"/>
                <a:sym typeface="Tahoma"/>
              </a:rPr>
              <a:t> do TAF FULL tem como objetivo principal demonstrar as informações solicitadas de forma clara e objetiva.</a:t>
            </a:r>
            <a:endParaRPr lang="pt-BR" sz="1600" kern="0" dirty="0">
              <a:solidFill>
                <a:schemeClr val="tx2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4" indent="-228594">
              <a:lnSpc>
                <a:spcPct val="150000"/>
              </a:lnSpc>
              <a:buClr>
                <a:srgbClr val="000000"/>
              </a:buClr>
              <a:buSzPts val="1100"/>
              <a:buFont typeface="Arial" panose="020B0604020202020204" pitchFamily="34" charset="0"/>
              <a:buChar char="•"/>
            </a:pPr>
            <a:endParaRPr lang="pt-BR" sz="1467" kern="0" dirty="0">
              <a:solidFill>
                <a:schemeClr val="tx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790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9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EAC0E"/>
                </a:solidFill>
              </a:rPr>
              <a:t>CARDS: </a:t>
            </a:r>
            <a:r>
              <a:rPr lang="pt-BR" dirty="0" smtClean="0">
                <a:solidFill>
                  <a:schemeClr val="bg1"/>
                </a:solidFill>
              </a:rPr>
              <a:t>SIMPLES E INFORMATIVOS</a:t>
            </a:r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5198" y="1363579"/>
            <a:ext cx="8057048" cy="4892842"/>
          </a:xfrm>
          <a:prstGeom prst="rect">
            <a:avLst/>
          </a:prstGeom>
        </p:spPr>
      </p:pic>
      <p:sp>
        <p:nvSpPr>
          <p:cNvPr id="4" name="Google Shape;1105;p27"/>
          <p:cNvSpPr txBox="1"/>
          <p:nvPr/>
        </p:nvSpPr>
        <p:spPr>
          <a:xfrm>
            <a:off x="548959" y="1363579"/>
            <a:ext cx="2932177" cy="3705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33" tIns="121833" rIns="121833" bIns="121833" anchor="t" anchorCtr="0">
            <a:noAutofit/>
          </a:bodyPr>
          <a:lstStyle/>
          <a:p>
            <a:pPr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pt-BR" sz="1600" kern="0" dirty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Sintetizam as informações de cada evento, indicando: </a:t>
            </a:r>
          </a:p>
          <a:p>
            <a:pPr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</a:pPr>
            <a:endParaRPr lang="pt-BR" sz="1600" kern="0" dirty="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4" indent="-228594">
              <a:lnSpc>
                <a:spcPct val="150000"/>
              </a:lnSpc>
              <a:buClr>
                <a:srgbClr val="FEAC0E"/>
              </a:buClr>
              <a:buSzPts val="1100"/>
              <a:buFont typeface="Arial" panose="020B0604020202020204" pitchFamily="34" charset="0"/>
              <a:buChar char="•"/>
            </a:pPr>
            <a:r>
              <a:rPr lang="pt-BR" sz="1600" kern="0" dirty="0" smtClean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Descrições dos eventos</a:t>
            </a:r>
            <a:endParaRPr lang="pt-BR" sz="1600" kern="0" dirty="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4" indent="-228594">
              <a:lnSpc>
                <a:spcPct val="150000"/>
              </a:lnSpc>
              <a:buClr>
                <a:srgbClr val="FEAC0E"/>
              </a:buClr>
              <a:buSzPts val="1100"/>
              <a:buFont typeface="Arial" panose="020B0604020202020204" pitchFamily="34" charset="0"/>
              <a:buChar char="•"/>
            </a:pPr>
            <a:r>
              <a:rPr lang="pt-BR" sz="1600" kern="0" dirty="0" smtClean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Totais de registros do período</a:t>
            </a:r>
            <a:endParaRPr lang="pt-BR" sz="1600" kern="0" dirty="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4" indent="-228594">
              <a:lnSpc>
                <a:spcPct val="150000"/>
              </a:lnSpc>
              <a:buClr>
                <a:srgbClr val="FEAC0E"/>
              </a:buClr>
              <a:buSzPts val="1100"/>
              <a:buFont typeface="Arial" panose="020B0604020202020204" pitchFamily="34" charset="0"/>
              <a:buChar char="•"/>
            </a:pPr>
            <a:r>
              <a:rPr lang="pt-BR" sz="1600" kern="0" dirty="0" smtClean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Status dos registros</a:t>
            </a:r>
          </a:p>
          <a:p>
            <a:pPr marL="228594" indent="-228594">
              <a:lnSpc>
                <a:spcPct val="150000"/>
              </a:lnSpc>
              <a:buClr>
                <a:srgbClr val="FEAC0E"/>
              </a:buClr>
              <a:buSzPts val="1100"/>
              <a:buFont typeface="Arial" panose="020B0604020202020204" pitchFamily="34" charset="0"/>
              <a:buChar char="•"/>
            </a:pPr>
            <a:r>
              <a:rPr lang="pt-BR" sz="1600" kern="0" dirty="0" smtClean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Quantidade detalhada dos eventos</a:t>
            </a:r>
            <a:endParaRPr lang="pt-BR" sz="1600" kern="0" dirty="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6162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EAC0E"/>
                </a:solidFill>
              </a:rPr>
              <a:t>FILTROS</a:t>
            </a:r>
            <a:endParaRPr lang="pt-BR" dirty="0">
              <a:solidFill>
                <a:srgbClr val="FEAC0E"/>
              </a:solidFill>
            </a:endParaRPr>
          </a:p>
        </p:txBody>
      </p:sp>
      <p:pic>
        <p:nvPicPr>
          <p:cNvPr id="3" name="Filtros-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22064" y="1283367"/>
            <a:ext cx="8043712" cy="4989095"/>
          </a:xfrm>
          <a:prstGeom prst="rect">
            <a:avLst/>
          </a:prstGeom>
        </p:spPr>
      </p:pic>
      <p:sp>
        <p:nvSpPr>
          <p:cNvPr id="4" name="Google Shape;1105;p27"/>
          <p:cNvSpPr txBox="1"/>
          <p:nvPr/>
        </p:nvSpPr>
        <p:spPr>
          <a:xfrm>
            <a:off x="408811" y="946511"/>
            <a:ext cx="3104410" cy="51736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33" tIns="121833" rIns="121833" bIns="121833" anchor="t" anchorCtr="0">
            <a:noAutofit/>
          </a:bodyPr>
          <a:lstStyle/>
          <a:p>
            <a:pPr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pt-BR" sz="1600" kern="0" dirty="0" smtClean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Permitem que o usuário visualize somente o necessário para aquele momento, podendo filtrar por:</a:t>
            </a:r>
            <a:endParaRPr lang="pt-BR" sz="1600" kern="0" dirty="0">
              <a:solidFill>
                <a:schemeClr val="bg1"/>
              </a:solidFill>
              <a:latin typeface="Tahoma"/>
              <a:ea typeface="Tahoma"/>
              <a:cs typeface="Tahoma"/>
              <a:sym typeface="Tahoma"/>
            </a:endParaRPr>
          </a:p>
          <a:p>
            <a:pPr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</a:pPr>
            <a:endParaRPr lang="pt-BR" sz="1600" kern="0" dirty="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4" indent="-228594">
              <a:lnSpc>
                <a:spcPct val="150000"/>
              </a:lnSpc>
              <a:buClr>
                <a:srgbClr val="FEAC0E"/>
              </a:buClr>
              <a:buSzPts val="1100"/>
              <a:buFont typeface="Arial" panose="020B0604020202020204" pitchFamily="34" charset="0"/>
              <a:buChar char="•"/>
            </a:pPr>
            <a:r>
              <a:rPr lang="pt-BR" sz="1600" kern="0" dirty="0" smtClean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Filiais</a:t>
            </a:r>
            <a:endParaRPr lang="pt-BR" sz="1600" kern="0" dirty="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4" indent="-228594">
              <a:lnSpc>
                <a:spcPct val="150000"/>
              </a:lnSpc>
              <a:buClr>
                <a:srgbClr val="FEAC0E"/>
              </a:buClr>
              <a:buSzPts val="1100"/>
              <a:buFont typeface="Arial" panose="020B0604020202020204" pitchFamily="34" charset="0"/>
              <a:buChar char="•"/>
            </a:pPr>
            <a:r>
              <a:rPr lang="pt-BR" sz="1600" kern="0" dirty="0" smtClean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Período</a:t>
            </a:r>
            <a:endParaRPr lang="pt-BR" sz="1600" kern="0" dirty="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4" indent="-228594">
              <a:lnSpc>
                <a:spcPct val="150000"/>
              </a:lnSpc>
              <a:buClr>
                <a:srgbClr val="FEAC0E"/>
              </a:buClr>
              <a:buSzPts val="1100"/>
              <a:buFont typeface="Arial" panose="020B0604020202020204" pitchFamily="34" charset="0"/>
              <a:buChar char="•"/>
            </a:pPr>
            <a:r>
              <a:rPr lang="pt-BR" sz="1600" kern="0" dirty="0" smtClean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Eventos</a:t>
            </a:r>
            <a:endParaRPr lang="pt-BR" sz="1600" kern="0" dirty="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>
              <a:lnSpc>
                <a:spcPct val="150000"/>
              </a:lnSpc>
              <a:buClr>
                <a:srgbClr val="000000"/>
              </a:buClr>
              <a:buSzPts val="1100"/>
            </a:pPr>
            <a:endParaRPr lang="pt-BR" sz="1600" kern="0" dirty="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  <a:p>
            <a:pPr>
              <a:lnSpc>
                <a:spcPct val="150000"/>
              </a:lnSpc>
              <a:buClr>
                <a:srgbClr val="000000"/>
              </a:buClr>
              <a:buSzPts val="1100"/>
            </a:pPr>
            <a:r>
              <a:rPr lang="pt-BR" sz="1600" kern="0" dirty="0" smtClean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Para eventos não periódicos poderá utilizar o filtro específico de data.</a:t>
            </a:r>
            <a:endParaRPr lang="pt-BR" sz="1600" kern="0" dirty="0">
              <a:solidFill>
                <a:schemeClr val="bg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188331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5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FEAC0E"/>
                </a:solidFill>
              </a:rPr>
              <a:t>TRANSMISSÃO</a:t>
            </a:r>
            <a:endParaRPr lang="pt-BR" dirty="0">
              <a:solidFill>
                <a:srgbClr val="FEAC0E"/>
              </a:solidFill>
            </a:endParaRPr>
          </a:p>
        </p:txBody>
      </p:sp>
      <p:pic>
        <p:nvPicPr>
          <p:cNvPr id="3" name="Transmissão-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13976" y="1342823"/>
            <a:ext cx="7776971" cy="4945682"/>
          </a:xfrm>
          <a:prstGeom prst="rect">
            <a:avLst/>
          </a:prstGeom>
        </p:spPr>
      </p:pic>
      <p:sp>
        <p:nvSpPr>
          <p:cNvPr id="4" name="Google Shape;1105;p27"/>
          <p:cNvSpPr txBox="1"/>
          <p:nvPr/>
        </p:nvSpPr>
        <p:spPr>
          <a:xfrm>
            <a:off x="502803" y="1542136"/>
            <a:ext cx="2713136" cy="3048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33" tIns="121833" rIns="121833" bIns="121833" anchor="t" anchorCtr="0">
            <a:noAutofit/>
          </a:bodyPr>
          <a:lstStyle/>
          <a:p>
            <a:pPr>
              <a:lnSpc>
                <a:spcPct val="150000"/>
              </a:lnSpc>
              <a:buClr>
                <a:srgbClr val="000000"/>
              </a:buClr>
              <a:buSzPts val="1100"/>
            </a:pPr>
            <a:r>
              <a:rPr lang="pt-BR" sz="1467" kern="0" dirty="0" smtClean="0">
                <a:solidFill>
                  <a:schemeClr val="tx2"/>
                </a:solidFill>
                <a:latin typeface="Tahoma"/>
                <a:ea typeface="Tahoma"/>
                <a:cs typeface="Tahoma"/>
                <a:sym typeface="Tahoma"/>
              </a:rPr>
              <a:t>A transmissão pelo monitor </a:t>
            </a:r>
            <a:r>
              <a:rPr lang="pt-BR" sz="1467" kern="0" dirty="0" err="1" smtClean="0">
                <a:solidFill>
                  <a:schemeClr val="tx2"/>
                </a:solidFill>
                <a:latin typeface="Tahoma"/>
                <a:ea typeface="Tahoma"/>
                <a:cs typeface="Tahoma"/>
                <a:sym typeface="Tahoma"/>
              </a:rPr>
              <a:t>eSocial</a:t>
            </a:r>
            <a:r>
              <a:rPr lang="pt-BR" sz="1467" kern="0" dirty="0" smtClean="0">
                <a:solidFill>
                  <a:schemeClr val="tx2"/>
                </a:solidFill>
                <a:latin typeface="Tahoma"/>
                <a:ea typeface="Tahoma"/>
                <a:cs typeface="Tahoma"/>
                <a:sym typeface="Tahoma"/>
              </a:rPr>
              <a:t> do TAF FULL também está bastante intuitiva, facilitando a visualização de quais eventos gostaria de transmitir.</a:t>
            </a:r>
            <a:endParaRPr lang="pt-BR" sz="1467" kern="0" dirty="0">
              <a:solidFill>
                <a:schemeClr val="tx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970284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54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bg1"/>
                </a:solidFill>
              </a:rPr>
              <a:t>ACOMPANHAMENTO DA </a:t>
            </a:r>
            <a:r>
              <a:rPr lang="pt-BR" dirty="0" smtClean="0">
                <a:solidFill>
                  <a:srgbClr val="FEAC0E"/>
                </a:solidFill>
              </a:rPr>
              <a:t>TRANSMISSÃO</a:t>
            </a:r>
            <a:endParaRPr lang="pt-BR" dirty="0">
              <a:solidFill>
                <a:srgbClr val="FEAC0E"/>
              </a:solidFill>
            </a:endParaRPr>
          </a:p>
        </p:txBody>
      </p:sp>
      <p:sp>
        <p:nvSpPr>
          <p:cNvPr id="3" name="Google Shape;1105;p27"/>
          <p:cNvSpPr txBox="1"/>
          <p:nvPr/>
        </p:nvSpPr>
        <p:spPr>
          <a:xfrm>
            <a:off x="497305" y="1197764"/>
            <a:ext cx="2993610" cy="3999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33" tIns="121833" rIns="121833" bIns="121833" anchor="t" anchorCtr="0">
            <a:noAutofit/>
          </a:bodyPr>
          <a:lstStyle/>
          <a:p>
            <a:pPr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</a:pPr>
            <a:r>
              <a:rPr lang="pt-BR" sz="1600" kern="0" dirty="0" err="1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Cards</a:t>
            </a:r>
            <a:r>
              <a:rPr lang="pt-BR" sz="1600" kern="0" dirty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 que apresentam os totais de </a:t>
            </a:r>
            <a:r>
              <a:rPr lang="pt-BR" sz="1600" kern="0" dirty="0" smtClean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eventos </a:t>
            </a:r>
            <a:r>
              <a:rPr lang="pt-BR" sz="1600" kern="0" dirty="0">
                <a:solidFill>
                  <a:schemeClr val="bg1"/>
                </a:solidFill>
                <a:latin typeface="Tahoma"/>
                <a:ea typeface="Tahoma"/>
                <a:cs typeface="Tahoma"/>
                <a:sym typeface="Tahoma"/>
              </a:rPr>
              <a:t>em cada um dos status de transmissão: </a:t>
            </a:r>
          </a:p>
          <a:p>
            <a:pPr>
              <a:lnSpc>
                <a:spcPct val="150000"/>
              </a:lnSpc>
              <a:buClr>
                <a:srgbClr val="000000"/>
              </a:buClr>
              <a:buSzPts val="1100"/>
              <a:buFont typeface="Arial"/>
              <a:buNone/>
            </a:pPr>
            <a:endParaRPr lang="pt-BR" sz="1600" kern="0" dirty="0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4" indent="-228594">
              <a:lnSpc>
                <a:spcPct val="150000"/>
              </a:lnSpc>
              <a:buClr>
                <a:srgbClr val="FEAC0E"/>
              </a:buClr>
              <a:buSzPts val="1100"/>
              <a:buFont typeface="Arial" panose="020B0604020202020204" pitchFamily="34" charset="0"/>
              <a:buChar char="•"/>
            </a:pPr>
            <a:r>
              <a:rPr lang="pt-BR" sz="1600" kern="0" dirty="0" smtClean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Pendentes de envio</a:t>
            </a:r>
            <a:endParaRPr lang="pt-BR" sz="1600" kern="0" dirty="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4" indent="-228594">
              <a:lnSpc>
                <a:spcPct val="150000"/>
              </a:lnSpc>
              <a:buClr>
                <a:srgbClr val="FEAC0E"/>
              </a:buClr>
              <a:buSzPts val="1100"/>
              <a:buFont typeface="Arial" panose="020B0604020202020204" pitchFamily="34" charset="0"/>
              <a:buChar char="•"/>
            </a:pPr>
            <a:r>
              <a:rPr lang="pt-BR" sz="1600" kern="0" dirty="0" smtClean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Aguardando Governo</a:t>
            </a:r>
            <a:endParaRPr lang="pt-BR" sz="1600" kern="0" dirty="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4" indent="-228594">
              <a:lnSpc>
                <a:spcPct val="150000"/>
              </a:lnSpc>
              <a:buClr>
                <a:srgbClr val="FEAC0E"/>
              </a:buClr>
              <a:buSzPts val="1100"/>
              <a:buFont typeface="Arial" panose="020B0604020202020204" pitchFamily="34" charset="0"/>
              <a:buChar char="•"/>
            </a:pPr>
            <a:r>
              <a:rPr lang="pt-BR" sz="1600" kern="0" dirty="0" smtClean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Rejeitados</a:t>
            </a:r>
            <a:endParaRPr lang="pt-BR" sz="1600" kern="0" dirty="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228594" indent="-228594">
              <a:lnSpc>
                <a:spcPct val="150000"/>
              </a:lnSpc>
              <a:buClr>
                <a:srgbClr val="FEAC0E"/>
              </a:buClr>
              <a:buSzPts val="1100"/>
              <a:buFont typeface="Arial" panose="020B0604020202020204" pitchFamily="34" charset="0"/>
              <a:buChar char="•"/>
            </a:pPr>
            <a:r>
              <a:rPr lang="pt-BR" sz="1600" kern="0" dirty="0" smtClean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Sucesso</a:t>
            </a:r>
          </a:p>
          <a:p>
            <a:pPr marL="228594" indent="-228594">
              <a:lnSpc>
                <a:spcPct val="150000"/>
              </a:lnSpc>
              <a:buClr>
                <a:srgbClr val="FEAC0E"/>
              </a:buClr>
              <a:buSzPts val="1100"/>
              <a:buFont typeface="Arial" panose="020B0604020202020204" pitchFamily="34" charset="0"/>
              <a:buChar char="•"/>
            </a:pPr>
            <a:r>
              <a:rPr lang="pt-BR" sz="1600" kern="0" dirty="0" smtClean="0">
                <a:solidFill>
                  <a:srgbClr val="FEAC0E"/>
                </a:solidFill>
                <a:latin typeface="Tahoma"/>
                <a:ea typeface="Tahoma"/>
                <a:cs typeface="Tahoma"/>
                <a:sym typeface="Tahoma"/>
              </a:rPr>
              <a:t>Excluídos</a:t>
            </a:r>
            <a:endParaRPr lang="pt-BR" sz="1600" kern="0" dirty="0">
              <a:solidFill>
                <a:srgbClr val="FEAC0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2102" y="1310909"/>
            <a:ext cx="7712804" cy="4961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genda">
  <a:themeElements>
    <a:clrScheme name="Custom 2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lnSpc>
            <a:spcPts val="2800"/>
          </a:lnSpc>
          <a:defRPr sz="2600">
            <a:solidFill>
              <a:schemeClr val="bg2"/>
            </a:solidFill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3232</TotalTime>
  <Words>567</Words>
  <Application>Microsoft Office PowerPoint</Application>
  <PresentationFormat>Widescreen</PresentationFormat>
  <Paragraphs>117</Paragraphs>
  <Slides>19</Slides>
  <Notes>0</Notes>
  <HiddenSlides>0</HiddenSlides>
  <MMClips>5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3</vt:i4>
      </vt:variant>
      <vt:variant>
        <vt:lpstr>Títulos de slides</vt:lpstr>
      </vt:variant>
      <vt:variant>
        <vt:i4>19</vt:i4>
      </vt:variant>
    </vt:vector>
  </HeadingPairs>
  <TitlesOfParts>
    <vt:vector size="26" baseType="lpstr">
      <vt:lpstr>Arial</vt:lpstr>
      <vt:lpstr>Calibri</vt:lpstr>
      <vt:lpstr>Tahoma</vt:lpstr>
      <vt:lpstr>Verdana</vt:lpstr>
      <vt:lpstr>Simple Light</vt:lpstr>
      <vt:lpstr>Agenda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Links úteis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Claudinei Gon?Alves Pregil Junior</dc:creator>
  <cp:lastModifiedBy>Claudinei Gon?Alves Pregil Junior</cp:lastModifiedBy>
  <cp:revision>62</cp:revision>
  <dcterms:created xsi:type="dcterms:W3CDTF">2021-07-20T17:45:43Z</dcterms:created>
  <dcterms:modified xsi:type="dcterms:W3CDTF">2022-03-16T13:33:02Z</dcterms:modified>
</cp:coreProperties>
</file>