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5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6" r:id="rId2"/>
    <p:sldMasterId id="2147483695" r:id="rId3"/>
    <p:sldMasterId id="2147483700" r:id="rId4"/>
    <p:sldMasterId id="2147483702" r:id="rId5"/>
    <p:sldMasterId id="2147483705" r:id="rId6"/>
  </p:sldMasterIdLst>
  <p:notesMasterIdLst>
    <p:notesMasterId r:id="rId19"/>
  </p:notesMasterIdLst>
  <p:sldIdLst>
    <p:sldId id="256" r:id="rId7"/>
    <p:sldId id="257" r:id="rId8"/>
    <p:sldId id="258" r:id="rId9"/>
    <p:sldId id="276" r:id="rId10"/>
    <p:sldId id="263" r:id="rId11"/>
    <p:sldId id="278" r:id="rId12"/>
    <p:sldId id="281" r:id="rId13"/>
    <p:sldId id="279" r:id="rId14"/>
    <p:sldId id="280" r:id="rId15"/>
    <p:sldId id="282" r:id="rId16"/>
    <p:sldId id="264" r:id="rId17"/>
    <p:sldId id="275" r:id="rId18"/>
  </p:sldIdLst>
  <p:sldSz cx="24387175" cy="13716000"/>
  <p:notesSz cx="6858000" cy="9144000"/>
  <p:embeddedFontLst>
    <p:embeddedFont>
      <p:font typeface="Verdana" panose="020B0604030504040204" pitchFamily="34" charset="0"/>
      <p:regular r:id="rId20"/>
      <p:bold r:id="rId21"/>
      <p:italic r:id="rId22"/>
      <p:boldItalic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Arial Narrow" panose="020B0606020202030204" pitchFamily="34" charset="0"/>
      <p:regular r:id="rId28"/>
      <p:bold r:id="rId29"/>
      <p:italic r:id="rId30"/>
      <p:boldItalic r:id="rId31"/>
    </p:embeddedFont>
    <p:embeddedFont>
      <p:font typeface="Tahoma" panose="020B0604030504040204" pitchFamily="34" charset="0"/>
      <p:regular r:id="rId32"/>
      <p:bold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1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8" roundtripDataSignature="AMtx7mhRCvZj39LvEZR6eRfTME7+0zold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624" y="54"/>
      </p:cViewPr>
      <p:guideLst>
        <p:guide orient="horz" pos="4320"/>
        <p:guide pos="76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font" Target="fonts/font7.fntdata"/><Relationship Id="rId39" Type="http://schemas.openxmlformats.org/officeDocument/2006/relationships/presProps" Target="presProps.xml"/><Relationship Id="rId21" Type="http://schemas.openxmlformats.org/officeDocument/2006/relationships/font" Target="fonts/font2.fntdata"/><Relationship Id="rId42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font" Target="fonts/font6.fntdata"/><Relationship Id="rId33" Type="http://schemas.openxmlformats.org/officeDocument/2006/relationships/font" Target="fonts/font14.fntdata"/><Relationship Id="rId38" Type="http://customschemas.google.com/relationships/presentationmetadata" Target="meta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424231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7" name="Google Shape;65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871251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908" name="Google Shape;90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856019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804" name="Google Shape;80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596385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" name="Google Shape;1156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7" name="Google Shape;1157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54915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3" name="Google Shape;66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58970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5" name="Google Shape;68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768988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908" name="Google Shape;90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72035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4" name="Google Shape;784;p8:notes"/>
          <p:cNvSpPr txBox="1">
            <a:spLocks noGrp="1"/>
          </p:cNvSpPr>
          <p:nvPr>
            <p:ph type="body" idx="1"/>
          </p:nvPr>
        </p:nvSpPr>
        <p:spPr>
          <a:xfrm>
            <a:off x="685800" y="4400556"/>
            <a:ext cx="5486499" cy="3600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500" tIns="46750" rIns="93500" bIns="467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/>
          </a:p>
        </p:txBody>
      </p:sp>
      <p:sp>
        <p:nvSpPr>
          <p:cNvPr id="785" name="Google Shape;785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25"/>
            <a:ext cx="2971841" cy="458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500" tIns="46750" rIns="93500" bIns="467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pt-B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9157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908" name="Google Shape;90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423905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908" name="Google Shape;90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424313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908" name="Google Shape;90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984119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Google Shape;907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908" name="Google Shape;90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75415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0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4.png"/><Relationship Id="rId5" Type="http://schemas.openxmlformats.org/officeDocument/2006/relationships/image" Target="../media/image4.png"/><Relationship Id="rId4" Type="http://schemas.openxmlformats.org/officeDocument/2006/relationships/image" Target="../media/image33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6.png"/><Relationship Id="rId5" Type="http://schemas.openxmlformats.org/officeDocument/2006/relationships/image" Target="../media/image4.png"/><Relationship Id="rId4" Type="http://schemas.openxmlformats.org/officeDocument/2006/relationships/image" Target="../media/image33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8.png"/><Relationship Id="rId5" Type="http://schemas.openxmlformats.org/officeDocument/2006/relationships/image" Target="../media/image4.png"/><Relationship Id="rId4" Type="http://schemas.openxmlformats.org/officeDocument/2006/relationships/image" Target="../media/image33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9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1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1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9.png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2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7.png"/><Relationship Id="rId4" Type="http://schemas.openxmlformats.org/officeDocument/2006/relationships/image" Target="../media/image4.png"/></Relationships>
</file>

<file path=ppt/slideLayouts/_rels/slideLayout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4.png"/><Relationship Id="rId7" Type="http://schemas.openxmlformats.org/officeDocument/2006/relationships/image" Target="../media/image4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45.png"/><Relationship Id="rId5" Type="http://schemas.openxmlformats.org/officeDocument/2006/relationships/image" Target="../media/image3.png"/><Relationship Id="rId10" Type="http://schemas.openxmlformats.org/officeDocument/2006/relationships/image" Target="../media/image49.png"/><Relationship Id="rId4" Type="http://schemas.openxmlformats.org/officeDocument/2006/relationships/image" Target="../media/image1.png"/><Relationship Id="rId9" Type="http://schemas.openxmlformats.org/officeDocument/2006/relationships/image" Target="../media/image48.png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50.png"/><Relationship Id="rId7" Type="http://schemas.openxmlformats.org/officeDocument/2006/relationships/image" Target="../media/image4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1.png"/><Relationship Id="rId9" Type="http://schemas.openxmlformats.org/officeDocument/2006/relationships/image" Target="../media/image49.png"/></Relationships>
</file>

<file path=ppt/slideLayouts/_rels/slideLayout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10.png"/><Relationship Id="rId7" Type="http://schemas.openxmlformats.org/officeDocument/2006/relationships/image" Target="../media/image45.png"/><Relationship Id="rId2" Type="http://schemas.openxmlformats.org/officeDocument/2006/relationships/image" Target="../media/image51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11" Type="http://schemas.openxmlformats.org/officeDocument/2006/relationships/image" Target="../media/image49.png"/><Relationship Id="rId5" Type="http://schemas.openxmlformats.org/officeDocument/2006/relationships/image" Target="../media/image1.png"/><Relationship Id="rId10" Type="http://schemas.openxmlformats.org/officeDocument/2006/relationships/image" Target="../media/image48.png"/><Relationship Id="rId4" Type="http://schemas.openxmlformats.org/officeDocument/2006/relationships/image" Target="../media/image50.png"/><Relationship Id="rId9" Type="http://schemas.openxmlformats.org/officeDocument/2006/relationships/image" Target="../media/image47.png"/></Relationships>
</file>

<file path=ppt/slideLayouts/_rels/slideLayout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13.png"/><Relationship Id="rId7" Type="http://schemas.openxmlformats.org/officeDocument/2006/relationships/image" Target="../media/image45.png"/><Relationship Id="rId2" Type="http://schemas.openxmlformats.org/officeDocument/2006/relationships/image" Target="../media/image52.jp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4.png"/><Relationship Id="rId11" Type="http://schemas.openxmlformats.org/officeDocument/2006/relationships/image" Target="../media/image49.png"/><Relationship Id="rId5" Type="http://schemas.openxmlformats.org/officeDocument/2006/relationships/image" Target="../media/image1.png"/><Relationship Id="rId10" Type="http://schemas.openxmlformats.org/officeDocument/2006/relationships/image" Target="../media/image48.png"/><Relationship Id="rId4" Type="http://schemas.openxmlformats.org/officeDocument/2006/relationships/image" Target="../media/image53.png"/><Relationship Id="rId9" Type="http://schemas.openxmlformats.org/officeDocument/2006/relationships/image" Target="../media/image47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7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.png"/><Relationship Id="rId4" Type="http://schemas.openxmlformats.org/officeDocument/2006/relationships/image" Target="../media/image58.png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4.png"/><Relationship Id="rId5" Type="http://schemas.openxmlformats.org/officeDocument/2006/relationships/image" Target="../media/image61.png"/><Relationship Id="rId4" Type="http://schemas.openxmlformats.org/officeDocument/2006/relationships/image" Target="../media/image7.png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2.jp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61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5.png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4.png"/><Relationship Id="rId5" Type="http://schemas.openxmlformats.org/officeDocument/2006/relationships/image" Target="../media/image68.png"/><Relationship Id="rId4" Type="http://schemas.openxmlformats.org/officeDocument/2006/relationships/image" Target="../media/image19.png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jp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71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2.jp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71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3.jp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74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5.jp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4.png"/><Relationship Id="rId5" Type="http://schemas.openxmlformats.org/officeDocument/2006/relationships/image" Target="../media/image74.png"/><Relationship Id="rId4" Type="http://schemas.openxmlformats.org/officeDocument/2006/relationships/image" Target="../media/image19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76.jp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6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7.jp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4.png"/><Relationship Id="rId5" Type="http://schemas.openxmlformats.org/officeDocument/2006/relationships/image" Target="../media/image74.png"/><Relationship Id="rId4" Type="http://schemas.openxmlformats.org/officeDocument/2006/relationships/image" Target="../media/image19.pn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78.jp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79.png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80.jp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81.pn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82.jp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74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83.jp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4.png"/><Relationship Id="rId5" Type="http://schemas.openxmlformats.org/officeDocument/2006/relationships/image" Target="../media/image81.png"/><Relationship Id="rId4" Type="http://schemas.openxmlformats.org/officeDocument/2006/relationships/image" Target="../media/image19.png"/></Relationships>
</file>

<file path=ppt/slideLayouts/_rels/slideLayout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85.png"/><Relationship Id="rId7" Type="http://schemas.openxmlformats.org/officeDocument/2006/relationships/image" Target="../media/image87.png"/><Relationship Id="rId2" Type="http://schemas.openxmlformats.org/officeDocument/2006/relationships/image" Target="../media/image84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8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7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7.png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apa_2">
  <p:cSld name="4_Cap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12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22" y="5552"/>
            <a:ext cx="24374131" cy="13710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22"/>
          <p:cNvSpPr txBox="1">
            <a:spLocks noGrp="1"/>
          </p:cNvSpPr>
          <p:nvPr>
            <p:ph type="body" idx="1"/>
          </p:nvPr>
        </p:nvSpPr>
        <p:spPr>
          <a:xfrm>
            <a:off x="10725041" y="2294415"/>
            <a:ext cx="10423428" cy="3049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4583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9600"/>
              <a:buFont typeface="Arial"/>
              <a:buNone/>
              <a:defRPr sz="96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5" name="Google Shape;15;p22"/>
          <p:cNvSpPr txBox="1">
            <a:spLocks noGrp="1"/>
          </p:cNvSpPr>
          <p:nvPr>
            <p:ph type="body" idx="2"/>
          </p:nvPr>
        </p:nvSpPr>
        <p:spPr>
          <a:xfrm>
            <a:off x="12783996" y="11726418"/>
            <a:ext cx="1699979" cy="5728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6666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6" name="Google Shape;16;p22"/>
          <p:cNvSpPr txBox="1">
            <a:spLocks noGrp="1"/>
          </p:cNvSpPr>
          <p:nvPr>
            <p:ph type="body" idx="3"/>
          </p:nvPr>
        </p:nvSpPr>
        <p:spPr>
          <a:xfrm>
            <a:off x="11693235" y="9974616"/>
            <a:ext cx="9504219" cy="84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7" name="Google Shape;17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715291" y="11827601"/>
            <a:ext cx="545560" cy="5728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údo_Livre_Azul">
  <p:cSld name="1_Conteúdo_Livre_Azul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-893"/>
            <a:ext cx="24387175" cy="1371778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30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60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6" name="Google Shape;96;p30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97" name="Google Shape;97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vre_Cinza">
  <p:cSld name="Conteúdo_Livre_Cinza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48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60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75" name="Google Shape;175;p48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76" name="Google Shape;176;p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vre_Azul">
  <p:cSld name="Conteúdo_Livre_Azul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49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60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79" name="Google Shape;179;p49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80" name="Google Shape;180;p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vre_Roxo">
  <p:cSld name="Conteúdo_Livre_Roxo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50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60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83" name="Google Shape;183;p50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84" name="Google Shape;184;p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údo_Livre_Amarelo">
  <p:cSld name="1_Conteúdo_Livre_Amarelo">
    <p:bg>
      <p:bgPr>
        <a:solidFill>
          <a:schemeClr val="lt2"/>
        </a:solidFill>
        <a:effectLst/>
      </p:bgPr>
    </p:bg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51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60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87" name="Google Shape;187;p51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88" name="Google Shape;188;p5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vre_Cyan">
  <p:cSld name="Conteúdo_Livre_Cyan">
    <p:bg>
      <p:bgPr>
        <a:solidFill>
          <a:schemeClr val="lt2"/>
        </a:solidFill>
        <a:effectLst/>
      </p:bgPr>
    </p:bg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52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60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92" name="Google Shape;192;p52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93" name="Google Shape;193;p5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Etapas numéricas">
  <p:cSld name="Conteúdo_Etapas numéricas"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53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60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97" name="Google Shape;197;p53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198" name="Google Shape;198;p53"/>
          <p:cNvSpPr txBox="1">
            <a:spLocks noGrp="1"/>
          </p:cNvSpPr>
          <p:nvPr>
            <p:ph type="body" idx="2"/>
          </p:nvPr>
        </p:nvSpPr>
        <p:spPr>
          <a:xfrm>
            <a:off x="3899208" y="3274246"/>
            <a:ext cx="2445188" cy="466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99" name="Google Shape;199;p53"/>
          <p:cNvSpPr txBox="1">
            <a:spLocks noGrp="1"/>
          </p:cNvSpPr>
          <p:nvPr>
            <p:ph type="body" idx="3"/>
          </p:nvPr>
        </p:nvSpPr>
        <p:spPr>
          <a:xfrm>
            <a:off x="3899207" y="4090674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00" name="Google Shape;200;p53"/>
          <p:cNvSpPr txBox="1">
            <a:spLocks noGrp="1"/>
          </p:cNvSpPr>
          <p:nvPr>
            <p:ph type="body" idx="4"/>
          </p:nvPr>
        </p:nvSpPr>
        <p:spPr>
          <a:xfrm>
            <a:off x="11375573" y="3274246"/>
            <a:ext cx="2445188" cy="466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01" name="Google Shape;201;p53"/>
          <p:cNvSpPr txBox="1">
            <a:spLocks noGrp="1"/>
          </p:cNvSpPr>
          <p:nvPr>
            <p:ph type="body" idx="5"/>
          </p:nvPr>
        </p:nvSpPr>
        <p:spPr>
          <a:xfrm>
            <a:off x="11375572" y="4090674"/>
            <a:ext cx="3555531" cy="1146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02" name="Google Shape;202;p53"/>
          <p:cNvSpPr txBox="1">
            <a:spLocks noGrp="1"/>
          </p:cNvSpPr>
          <p:nvPr>
            <p:ph type="body" idx="6"/>
          </p:nvPr>
        </p:nvSpPr>
        <p:spPr>
          <a:xfrm>
            <a:off x="18796521" y="3274246"/>
            <a:ext cx="2445188" cy="466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03" name="Google Shape;203;p53"/>
          <p:cNvSpPr txBox="1">
            <a:spLocks noGrp="1"/>
          </p:cNvSpPr>
          <p:nvPr>
            <p:ph type="body" idx="7"/>
          </p:nvPr>
        </p:nvSpPr>
        <p:spPr>
          <a:xfrm>
            <a:off x="18796520" y="4090674"/>
            <a:ext cx="3555531" cy="1146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204" name="Google Shape;204;p5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53"/>
          <p:cNvSpPr txBox="1">
            <a:spLocks noGrp="1"/>
          </p:cNvSpPr>
          <p:nvPr>
            <p:ph type="body" idx="8"/>
          </p:nvPr>
        </p:nvSpPr>
        <p:spPr>
          <a:xfrm>
            <a:off x="3899208" y="8455846"/>
            <a:ext cx="2445188" cy="466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06" name="Google Shape;206;p53"/>
          <p:cNvSpPr txBox="1">
            <a:spLocks noGrp="1"/>
          </p:cNvSpPr>
          <p:nvPr>
            <p:ph type="body" idx="9"/>
          </p:nvPr>
        </p:nvSpPr>
        <p:spPr>
          <a:xfrm>
            <a:off x="3899207" y="9272274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07" name="Google Shape;207;p53"/>
          <p:cNvSpPr txBox="1">
            <a:spLocks noGrp="1"/>
          </p:cNvSpPr>
          <p:nvPr>
            <p:ph type="body" idx="13"/>
          </p:nvPr>
        </p:nvSpPr>
        <p:spPr>
          <a:xfrm>
            <a:off x="11375573" y="8455846"/>
            <a:ext cx="2445188" cy="466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08" name="Google Shape;208;p53"/>
          <p:cNvSpPr txBox="1">
            <a:spLocks noGrp="1"/>
          </p:cNvSpPr>
          <p:nvPr>
            <p:ph type="body" idx="14"/>
          </p:nvPr>
        </p:nvSpPr>
        <p:spPr>
          <a:xfrm>
            <a:off x="11375572" y="9272274"/>
            <a:ext cx="3555531" cy="1146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09" name="Google Shape;209;p53"/>
          <p:cNvSpPr txBox="1">
            <a:spLocks noGrp="1"/>
          </p:cNvSpPr>
          <p:nvPr>
            <p:ph type="body" idx="15"/>
          </p:nvPr>
        </p:nvSpPr>
        <p:spPr>
          <a:xfrm>
            <a:off x="18796521" y="8455846"/>
            <a:ext cx="2445188" cy="466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10" name="Google Shape;210;p53"/>
          <p:cNvSpPr txBox="1">
            <a:spLocks noGrp="1"/>
          </p:cNvSpPr>
          <p:nvPr>
            <p:ph type="body" idx="16"/>
          </p:nvPr>
        </p:nvSpPr>
        <p:spPr>
          <a:xfrm>
            <a:off x="18796520" y="9272274"/>
            <a:ext cx="3555531" cy="1146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nha Tópicos">
  <p:cSld name="Conteúdo_Linha Tópicos"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54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13" name="Google Shape;213;p54"/>
          <p:cNvSpPr txBox="1">
            <a:spLocks noGrp="1"/>
          </p:cNvSpPr>
          <p:nvPr>
            <p:ph type="body" idx="1"/>
          </p:nvPr>
        </p:nvSpPr>
        <p:spPr>
          <a:xfrm>
            <a:off x="1644698" y="5450422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14" name="Google Shape;214;p54"/>
          <p:cNvSpPr txBox="1">
            <a:spLocks noGrp="1"/>
          </p:cNvSpPr>
          <p:nvPr>
            <p:ph type="body" idx="2"/>
          </p:nvPr>
        </p:nvSpPr>
        <p:spPr>
          <a:xfrm>
            <a:off x="2095119" y="6522667"/>
            <a:ext cx="4419981" cy="4850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15" name="Google Shape;215;p54"/>
          <p:cNvSpPr txBox="1">
            <a:spLocks noGrp="1"/>
          </p:cNvSpPr>
          <p:nvPr>
            <p:ph type="body" idx="3"/>
          </p:nvPr>
        </p:nvSpPr>
        <p:spPr>
          <a:xfrm>
            <a:off x="2061497" y="553324"/>
            <a:ext cx="19916760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16" name="Google Shape;216;p54"/>
          <p:cNvSpPr txBox="1">
            <a:spLocks noGrp="1"/>
          </p:cNvSpPr>
          <p:nvPr>
            <p:ph type="body" idx="4"/>
          </p:nvPr>
        </p:nvSpPr>
        <p:spPr>
          <a:xfrm>
            <a:off x="7131098" y="5450422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17" name="Google Shape;217;p54"/>
          <p:cNvSpPr txBox="1">
            <a:spLocks noGrp="1"/>
          </p:cNvSpPr>
          <p:nvPr>
            <p:ph type="body" idx="5"/>
          </p:nvPr>
        </p:nvSpPr>
        <p:spPr>
          <a:xfrm>
            <a:off x="7581519" y="6522667"/>
            <a:ext cx="4419981" cy="4850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18" name="Google Shape;218;p54"/>
          <p:cNvSpPr txBox="1">
            <a:spLocks noGrp="1"/>
          </p:cNvSpPr>
          <p:nvPr>
            <p:ph type="body" idx="6"/>
          </p:nvPr>
        </p:nvSpPr>
        <p:spPr>
          <a:xfrm>
            <a:off x="12617498" y="5450422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19" name="Google Shape;219;p54"/>
          <p:cNvSpPr txBox="1">
            <a:spLocks noGrp="1"/>
          </p:cNvSpPr>
          <p:nvPr>
            <p:ph type="body" idx="7"/>
          </p:nvPr>
        </p:nvSpPr>
        <p:spPr>
          <a:xfrm>
            <a:off x="13067919" y="6522667"/>
            <a:ext cx="4419981" cy="48501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20" name="Google Shape;220;p54"/>
          <p:cNvSpPr txBox="1">
            <a:spLocks noGrp="1"/>
          </p:cNvSpPr>
          <p:nvPr>
            <p:ph type="body" idx="8"/>
          </p:nvPr>
        </p:nvSpPr>
        <p:spPr>
          <a:xfrm>
            <a:off x="18103898" y="5450422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21" name="Google Shape;221;p54"/>
          <p:cNvSpPr txBox="1">
            <a:spLocks noGrp="1"/>
          </p:cNvSpPr>
          <p:nvPr>
            <p:ph type="body" idx="9"/>
          </p:nvPr>
        </p:nvSpPr>
        <p:spPr>
          <a:xfrm>
            <a:off x="18554319" y="6522667"/>
            <a:ext cx="4419981" cy="4850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222" name="Google Shape;222;p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exto Destaque">
  <p:cSld name="Conteúdo_Texto Destaque"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55"/>
          <p:cNvSpPr/>
          <p:nvPr/>
        </p:nvSpPr>
        <p:spPr>
          <a:xfrm rot="-5400000">
            <a:off x="12207443" y="1536266"/>
            <a:ext cx="13716000" cy="10643466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25" name="Google Shape;225;p55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26" name="Google Shape;226;p55"/>
          <p:cNvSpPr txBox="1">
            <a:spLocks noGrp="1"/>
          </p:cNvSpPr>
          <p:nvPr>
            <p:ph type="body" idx="1"/>
          </p:nvPr>
        </p:nvSpPr>
        <p:spPr>
          <a:xfrm>
            <a:off x="2061498" y="2277619"/>
            <a:ext cx="9022138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27" name="Google Shape;227;p55"/>
          <p:cNvSpPr txBox="1">
            <a:spLocks noGrp="1"/>
          </p:cNvSpPr>
          <p:nvPr>
            <p:ph type="body" idx="2"/>
          </p:nvPr>
        </p:nvSpPr>
        <p:spPr>
          <a:xfrm>
            <a:off x="2061497" y="6658207"/>
            <a:ext cx="9022139" cy="5810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28" name="Google Shape;228;p55"/>
          <p:cNvSpPr>
            <a:spLocks noGrp="1"/>
          </p:cNvSpPr>
          <p:nvPr>
            <p:ph type="pic" idx="3"/>
          </p:nvPr>
        </p:nvSpPr>
        <p:spPr>
          <a:xfrm>
            <a:off x="14793883" y="3377505"/>
            <a:ext cx="2468880" cy="2468880"/>
          </a:xfrm>
          <a:prstGeom prst="ellipse">
            <a:avLst/>
          </a:prstGeom>
          <a:solidFill>
            <a:schemeClr val="accent3"/>
          </a:solidFill>
          <a:ln w="254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9" name="Google Shape;229;p55"/>
          <p:cNvSpPr txBox="1">
            <a:spLocks noGrp="1"/>
          </p:cNvSpPr>
          <p:nvPr>
            <p:ph type="body" idx="4"/>
          </p:nvPr>
        </p:nvSpPr>
        <p:spPr>
          <a:xfrm>
            <a:off x="14683047" y="6685916"/>
            <a:ext cx="8287789" cy="4708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230" name="Google Shape;230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2 (Roxo)">
  <p:cSld name="Conteúdo_Texto e Imagem2 (Roxo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3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0" name="Google Shape;20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3"/>
          <p:cNvSpPr txBox="1">
            <a:spLocks noGrp="1"/>
          </p:cNvSpPr>
          <p:nvPr>
            <p:ph type="body" idx="1"/>
          </p:nvPr>
        </p:nvSpPr>
        <p:spPr>
          <a:xfrm>
            <a:off x="4553712" y="4764024"/>
            <a:ext cx="15160626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11111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exto e Imagem 1">
  <p:cSld name="Conteúdo_Texto e Imagem 1"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56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34" name="Google Shape;234;p56"/>
          <p:cNvSpPr txBox="1">
            <a:spLocks noGrp="1"/>
          </p:cNvSpPr>
          <p:nvPr>
            <p:ph type="body" idx="1"/>
          </p:nvPr>
        </p:nvSpPr>
        <p:spPr>
          <a:xfrm>
            <a:off x="2061498" y="2277619"/>
            <a:ext cx="9022138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35" name="Google Shape;235;p56"/>
          <p:cNvSpPr txBox="1">
            <a:spLocks noGrp="1"/>
          </p:cNvSpPr>
          <p:nvPr>
            <p:ph type="body" idx="2"/>
          </p:nvPr>
        </p:nvSpPr>
        <p:spPr>
          <a:xfrm>
            <a:off x="2061497" y="6658207"/>
            <a:ext cx="9022139" cy="5810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36" name="Google Shape;236;p56"/>
          <p:cNvSpPr>
            <a:spLocks noGrp="1"/>
          </p:cNvSpPr>
          <p:nvPr>
            <p:ph type="pic" idx="3"/>
          </p:nvPr>
        </p:nvSpPr>
        <p:spPr>
          <a:xfrm>
            <a:off x="12188536" y="2798618"/>
            <a:ext cx="11082915" cy="9531928"/>
          </a:xfrm>
          <a:prstGeom prst="rect">
            <a:avLst/>
          </a:prstGeom>
          <a:noFill/>
          <a:ln>
            <a:noFill/>
          </a:ln>
        </p:spPr>
      </p:sp>
      <p:pic>
        <p:nvPicPr>
          <p:cNvPr id="237" name="Google Shape;237;p5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, Imagem e Tópicos">
  <p:cSld name="Conteúdo_Texto, Imagem e Tópicos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57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40" name="Google Shape;240;p57"/>
          <p:cNvSpPr txBox="1">
            <a:spLocks noGrp="1"/>
          </p:cNvSpPr>
          <p:nvPr>
            <p:ph type="body" idx="1"/>
          </p:nvPr>
        </p:nvSpPr>
        <p:spPr>
          <a:xfrm>
            <a:off x="0" y="3035987"/>
            <a:ext cx="24384000" cy="206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115384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Arial"/>
              <a:buNone/>
              <a:defRPr sz="65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41" name="Google Shape;241;p57"/>
          <p:cNvSpPr/>
          <p:nvPr/>
        </p:nvSpPr>
        <p:spPr>
          <a:xfrm>
            <a:off x="0" y="7398327"/>
            <a:ext cx="24384000" cy="6317673"/>
          </a:xfrm>
          <a:prstGeom prst="round2SameRect">
            <a:avLst>
              <a:gd name="adj1" fmla="val 8334"/>
              <a:gd name="adj2" fmla="val 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42" name="Google Shape;242;p57"/>
          <p:cNvSpPr txBox="1">
            <a:spLocks noGrp="1"/>
          </p:cNvSpPr>
          <p:nvPr>
            <p:ph type="body" idx="2"/>
          </p:nvPr>
        </p:nvSpPr>
        <p:spPr>
          <a:xfrm>
            <a:off x="2284488" y="9736896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43" name="Google Shape;243;p57"/>
          <p:cNvSpPr txBox="1">
            <a:spLocks noGrp="1"/>
          </p:cNvSpPr>
          <p:nvPr>
            <p:ph type="body" idx="3"/>
          </p:nvPr>
        </p:nvSpPr>
        <p:spPr>
          <a:xfrm>
            <a:off x="2596364" y="10476633"/>
            <a:ext cx="4419981" cy="2657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44" name="Google Shape;244;p57"/>
          <p:cNvSpPr txBox="1">
            <a:spLocks noGrp="1"/>
          </p:cNvSpPr>
          <p:nvPr>
            <p:ph type="body" idx="4"/>
          </p:nvPr>
        </p:nvSpPr>
        <p:spPr>
          <a:xfrm>
            <a:off x="7863260" y="9736896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45" name="Google Shape;245;p57"/>
          <p:cNvSpPr txBox="1">
            <a:spLocks noGrp="1"/>
          </p:cNvSpPr>
          <p:nvPr>
            <p:ph type="body" idx="5"/>
          </p:nvPr>
        </p:nvSpPr>
        <p:spPr>
          <a:xfrm>
            <a:off x="8175136" y="10476633"/>
            <a:ext cx="4419981" cy="2657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46" name="Google Shape;246;p57"/>
          <p:cNvSpPr txBox="1">
            <a:spLocks noGrp="1"/>
          </p:cNvSpPr>
          <p:nvPr>
            <p:ph type="body" idx="6"/>
          </p:nvPr>
        </p:nvSpPr>
        <p:spPr>
          <a:xfrm>
            <a:off x="18613183" y="9736896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47" name="Google Shape;247;p57"/>
          <p:cNvSpPr txBox="1">
            <a:spLocks noGrp="1"/>
          </p:cNvSpPr>
          <p:nvPr>
            <p:ph type="body" idx="7"/>
          </p:nvPr>
        </p:nvSpPr>
        <p:spPr>
          <a:xfrm>
            <a:off x="18925059" y="10476633"/>
            <a:ext cx="4419981" cy="2657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248" name="Google Shape;248;p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57"/>
          <p:cNvSpPr/>
          <p:nvPr/>
        </p:nvSpPr>
        <p:spPr>
          <a:xfrm>
            <a:off x="18715279" y="6571597"/>
            <a:ext cx="2843784" cy="2843784"/>
          </a:xfrm>
          <a:prstGeom prst="ellipse">
            <a:avLst/>
          </a:prstGeom>
          <a:solidFill>
            <a:schemeClr val="accent1"/>
          </a:solidFill>
          <a:ln w="152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1" name="Google Shape;251;p57"/>
          <p:cNvSpPr/>
          <p:nvPr/>
        </p:nvSpPr>
        <p:spPr>
          <a:xfrm>
            <a:off x="7878080" y="6571597"/>
            <a:ext cx="2843784" cy="2843784"/>
          </a:xfrm>
          <a:prstGeom prst="ellipse">
            <a:avLst/>
          </a:prstGeom>
          <a:solidFill>
            <a:schemeClr val="accent1"/>
          </a:solidFill>
          <a:ln w="152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2" name="Google Shape;252;p57"/>
          <p:cNvSpPr/>
          <p:nvPr/>
        </p:nvSpPr>
        <p:spPr>
          <a:xfrm>
            <a:off x="2459481" y="6571597"/>
            <a:ext cx="2843784" cy="2843784"/>
          </a:xfrm>
          <a:prstGeom prst="ellipse">
            <a:avLst/>
          </a:prstGeom>
          <a:solidFill>
            <a:schemeClr val="accent1"/>
          </a:solidFill>
          <a:ln w="152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3" name="Google Shape;253;p57"/>
          <p:cNvSpPr txBox="1">
            <a:spLocks noGrp="1"/>
          </p:cNvSpPr>
          <p:nvPr>
            <p:ph type="body" idx="8"/>
          </p:nvPr>
        </p:nvSpPr>
        <p:spPr>
          <a:xfrm>
            <a:off x="13420292" y="9740403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54" name="Google Shape;254;p57"/>
          <p:cNvSpPr txBox="1">
            <a:spLocks noGrp="1"/>
          </p:cNvSpPr>
          <p:nvPr>
            <p:ph type="body" idx="9"/>
          </p:nvPr>
        </p:nvSpPr>
        <p:spPr>
          <a:xfrm>
            <a:off x="13732168" y="10480140"/>
            <a:ext cx="4419981" cy="2657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55" name="Google Shape;255;p57"/>
          <p:cNvSpPr/>
          <p:nvPr/>
        </p:nvSpPr>
        <p:spPr>
          <a:xfrm>
            <a:off x="13296679" y="6575104"/>
            <a:ext cx="2843784" cy="2843784"/>
          </a:xfrm>
          <a:prstGeom prst="ellipse">
            <a:avLst/>
          </a:prstGeom>
          <a:solidFill>
            <a:schemeClr val="accent1"/>
          </a:solidFill>
          <a:ln w="152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nteúdo_Texto, Imagem e Mobile">
  <p:cSld name="1_Conteúdo_Texto, Imagem e Mobile">
    <p:bg>
      <p:bgPr>
        <a:solidFill>
          <a:schemeClr val="lt1"/>
        </a:solidFill>
        <a:effectLst/>
      </p:bgPr>
    </p:bg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Google Shape;257;p5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661292" y="11776290"/>
            <a:ext cx="2034422" cy="9493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140543" y="10549123"/>
            <a:ext cx="1460716" cy="697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58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22" y="0"/>
            <a:ext cx="24374131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5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985380" y="10825866"/>
            <a:ext cx="1418283" cy="12291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5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871234" y="2157772"/>
            <a:ext cx="1579052" cy="753638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58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63" name="Google Shape;263;p58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60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264" name="Google Shape;264;p5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1758540" y="1619558"/>
            <a:ext cx="870095" cy="121813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58"/>
          <p:cNvSpPr>
            <a:spLocks noGrp="1"/>
          </p:cNvSpPr>
          <p:nvPr>
            <p:ph type="pic" idx="2"/>
          </p:nvPr>
        </p:nvSpPr>
        <p:spPr>
          <a:xfrm>
            <a:off x="9947275" y="3170815"/>
            <a:ext cx="4433888" cy="8564562"/>
          </a:xfrm>
          <a:prstGeom prst="roundRect">
            <a:avLst>
              <a:gd name="adj" fmla="val 1668"/>
            </a:avLst>
          </a:prstGeom>
          <a:solidFill>
            <a:srgbClr val="D6D6D6"/>
          </a:solidFill>
          <a:ln>
            <a:noFill/>
          </a:ln>
        </p:spPr>
      </p:sp>
      <p:pic>
        <p:nvPicPr>
          <p:cNvPr id="266" name="Google Shape;266;p5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58"/>
          <p:cNvSpPr txBox="1">
            <a:spLocks noGrp="1"/>
          </p:cNvSpPr>
          <p:nvPr>
            <p:ph type="body" idx="3"/>
          </p:nvPr>
        </p:nvSpPr>
        <p:spPr>
          <a:xfrm>
            <a:off x="18912584" y="3190938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68" name="Google Shape;268;p58"/>
          <p:cNvSpPr txBox="1">
            <a:spLocks noGrp="1"/>
          </p:cNvSpPr>
          <p:nvPr>
            <p:ph type="body" idx="4"/>
          </p:nvPr>
        </p:nvSpPr>
        <p:spPr>
          <a:xfrm>
            <a:off x="18912582" y="3924240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69" name="Google Shape;269;p58"/>
          <p:cNvSpPr txBox="1">
            <a:spLocks noGrp="1"/>
          </p:cNvSpPr>
          <p:nvPr>
            <p:ph type="body" idx="5"/>
          </p:nvPr>
        </p:nvSpPr>
        <p:spPr>
          <a:xfrm>
            <a:off x="18912584" y="7984611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70" name="Google Shape;270;p58"/>
          <p:cNvSpPr txBox="1">
            <a:spLocks noGrp="1"/>
          </p:cNvSpPr>
          <p:nvPr>
            <p:ph type="body" idx="6"/>
          </p:nvPr>
        </p:nvSpPr>
        <p:spPr>
          <a:xfrm>
            <a:off x="18912582" y="8717913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71" name="Google Shape;271;p58"/>
          <p:cNvSpPr txBox="1">
            <a:spLocks noGrp="1"/>
          </p:cNvSpPr>
          <p:nvPr>
            <p:ph type="body" idx="7"/>
          </p:nvPr>
        </p:nvSpPr>
        <p:spPr>
          <a:xfrm>
            <a:off x="3062558" y="3190938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72" name="Google Shape;272;p58"/>
          <p:cNvSpPr txBox="1">
            <a:spLocks noGrp="1"/>
          </p:cNvSpPr>
          <p:nvPr>
            <p:ph type="body" idx="8"/>
          </p:nvPr>
        </p:nvSpPr>
        <p:spPr>
          <a:xfrm>
            <a:off x="1006147" y="3924240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73" name="Google Shape;273;p58"/>
          <p:cNvSpPr txBox="1">
            <a:spLocks noGrp="1"/>
          </p:cNvSpPr>
          <p:nvPr>
            <p:ph type="body" idx="9"/>
          </p:nvPr>
        </p:nvSpPr>
        <p:spPr>
          <a:xfrm>
            <a:off x="3062558" y="7984611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74" name="Google Shape;274;p58"/>
          <p:cNvSpPr txBox="1">
            <a:spLocks noGrp="1"/>
          </p:cNvSpPr>
          <p:nvPr>
            <p:ph type="body" idx="13"/>
          </p:nvPr>
        </p:nvSpPr>
        <p:spPr>
          <a:xfrm>
            <a:off x="1006147" y="8717913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exto, Imagem e Laptop">
  <p:cSld name="Conteúdo_Texto, Imagem e Laptop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59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277" name="Google Shape;277;p59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60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278" name="Google Shape;278;p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758540" y="1619558"/>
            <a:ext cx="870095" cy="121813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59"/>
          <p:cNvSpPr txBox="1">
            <a:spLocks noGrp="1"/>
          </p:cNvSpPr>
          <p:nvPr>
            <p:ph type="body" idx="2"/>
          </p:nvPr>
        </p:nvSpPr>
        <p:spPr>
          <a:xfrm>
            <a:off x="18912584" y="3190938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80" name="Google Shape;280;p59"/>
          <p:cNvSpPr txBox="1">
            <a:spLocks noGrp="1"/>
          </p:cNvSpPr>
          <p:nvPr>
            <p:ph type="body" idx="3"/>
          </p:nvPr>
        </p:nvSpPr>
        <p:spPr>
          <a:xfrm>
            <a:off x="18912582" y="3924240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81" name="Google Shape;281;p59"/>
          <p:cNvSpPr txBox="1">
            <a:spLocks noGrp="1"/>
          </p:cNvSpPr>
          <p:nvPr>
            <p:ph type="body" idx="4"/>
          </p:nvPr>
        </p:nvSpPr>
        <p:spPr>
          <a:xfrm>
            <a:off x="18912584" y="7984611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82" name="Google Shape;282;p59"/>
          <p:cNvSpPr txBox="1">
            <a:spLocks noGrp="1"/>
          </p:cNvSpPr>
          <p:nvPr>
            <p:ph type="body" idx="5"/>
          </p:nvPr>
        </p:nvSpPr>
        <p:spPr>
          <a:xfrm>
            <a:off x="18912582" y="8717913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83" name="Google Shape;283;p59"/>
          <p:cNvSpPr txBox="1">
            <a:spLocks noGrp="1"/>
          </p:cNvSpPr>
          <p:nvPr>
            <p:ph type="body" idx="6"/>
          </p:nvPr>
        </p:nvSpPr>
        <p:spPr>
          <a:xfrm>
            <a:off x="3062558" y="3190938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84" name="Google Shape;284;p59"/>
          <p:cNvSpPr txBox="1">
            <a:spLocks noGrp="1"/>
          </p:cNvSpPr>
          <p:nvPr>
            <p:ph type="body" idx="7"/>
          </p:nvPr>
        </p:nvSpPr>
        <p:spPr>
          <a:xfrm>
            <a:off x="1006147" y="3924240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85" name="Google Shape;285;p59"/>
          <p:cNvSpPr txBox="1">
            <a:spLocks noGrp="1"/>
          </p:cNvSpPr>
          <p:nvPr>
            <p:ph type="body" idx="8"/>
          </p:nvPr>
        </p:nvSpPr>
        <p:spPr>
          <a:xfrm>
            <a:off x="3062558" y="7984611"/>
            <a:ext cx="2445188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86" name="Google Shape;286;p59"/>
          <p:cNvSpPr txBox="1">
            <a:spLocks noGrp="1"/>
          </p:cNvSpPr>
          <p:nvPr>
            <p:ph type="body" idx="9"/>
          </p:nvPr>
        </p:nvSpPr>
        <p:spPr>
          <a:xfrm>
            <a:off x="1006147" y="8717913"/>
            <a:ext cx="4501599" cy="293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87" name="Google Shape;287;p59"/>
          <p:cNvSpPr>
            <a:spLocks noGrp="1"/>
          </p:cNvSpPr>
          <p:nvPr>
            <p:ph type="pic" idx="13"/>
          </p:nvPr>
        </p:nvSpPr>
        <p:spPr>
          <a:xfrm>
            <a:off x="6871855" y="4405746"/>
            <a:ext cx="10640290" cy="6677890"/>
          </a:xfrm>
          <a:prstGeom prst="roundRect">
            <a:avLst>
              <a:gd name="adj" fmla="val 0"/>
            </a:avLst>
          </a:prstGeom>
          <a:solidFill>
            <a:srgbClr val="D6D6D6"/>
          </a:solidFill>
          <a:ln>
            <a:noFill/>
          </a:ln>
        </p:spPr>
      </p:sp>
      <p:pic>
        <p:nvPicPr>
          <p:cNvPr id="288" name="Google Shape;288;p5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 (Azul)">
  <p:cSld name="Conteúdo_Texto e Imagem (Azul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60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91" name="Google Shape;291;p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60"/>
          <p:cNvSpPr txBox="1">
            <a:spLocks noGrp="1"/>
          </p:cNvSpPr>
          <p:nvPr>
            <p:ph type="body" idx="1"/>
          </p:nvPr>
        </p:nvSpPr>
        <p:spPr>
          <a:xfrm>
            <a:off x="2061498" y="2277619"/>
            <a:ext cx="9049847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93" name="Google Shape;293;p60"/>
          <p:cNvSpPr txBox="1">
            <a:spLocks noGrp="1"/>
          </p:cNvSpPr>
          <p:nvPr>
            <p:ph type="body" idx="2"/>
          </p:nvPr>
        </p:nvSpPr>
        <p:spPr>
          <a:xfrm>
            <a:off x="2061498" y="6679221"/>
            <a:ext cx="9049847" cy="1253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94" name="Google Shape;294;p60"/>
          <p:cNvSpPr txBox="1">
            <a:spLocks noGrp="1"/>
          </p:cNvSpPr>
          <p:nvPr>
            <p:ph type="body" idx="3"/>
          </p:nvPr>
        </p:nvSpPr>
        <p:spPr>
          <a:xfrm>
            <a:off x="2061498" y="8244667"/>
            <a:ext cx="9049847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3076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295" name="Google Shape;295;p60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6885" y="2535382"/>
            <a:ext cx="59055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6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6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193587" y="2470068"/>
            <a:ext cx="11272384" cy="9863336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60"/>
          <p:cNvSpPr>
            <a:spLocks noGrp="1"/>
          </p:cNvSpPr>
          <p:nvPr>
            <p:ph type="pic" idx="4"/>
          </p:nvPr>
        </p:nvSpPr>
        <p:spPr>
          <a:xfrm>
            <a:off x="12246964" y="2518349"/>
            <a:ext cx="11167672" cy="6895474"/>
          </a:xfrm>
          <a:prstGeom prst="round2SameRect">
            <a:avLst>
              <a:gd name="adj1" fmla="val 11637"/>
              <a:gd name="adj2" fmla="val 0"/>
            </a:avLst>
          </a:prstGeom>
          <a:solidFill>
            <a:srgbClr val="60C2FA"/>
          </a:solidFill>
          <a:ln>
            <a:noFill/>
          </a:ln>
        </p:spPr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 (Roxo)">
  <p:cSld name="Conteúdo_Texto e Imagem (Roxo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61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01" name="Google Shape;301;p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61"/>
          <p:cNvSpPr txBox="1">
            <a:spLocks noGrp="1"/>
          </p:cNvSpPr>
          <p:nvPr>
            <p:ph type="body" idx="1"/>
          </p:nvPr>
        </p:nvSpPr>
        <p:spPr>
          <a:xfrm>
            <a:off x="2061498" y="2277619"/>
            <a:ext cx="9049847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03" name="Google Shape;303;p61"/>
          <p:cNvSpPr txBox="1">
            <a:spLocks noGrp="1"/>
          </p:cNvSpPr>
          <p:nvPr>
            <p:ph type="body" idx="2"/>
          </p:nvPr>
        </p:nvSpPr>
        <p:spPr>
          <a:xfrm>
            <a:off x="2061498" y="6679221"/>
            <a:ext cx="9049847" cy="1253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04" name="Google Shape;304;p61"/>
          <p:cNvSpPr txBox="1">
            <a:spLocks noGrp="1"/>
          </p:cNvSpPr>
          <p:nvPr>
            <p:ph type="body" idx="3"/>
          </p:nvPr>
        </p:nvSpPr>
        <p:spPr>
          <a:xfrm>
            <a:off x="2061498" y="8244667"/>
            <a:ext cx="9049847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3076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305" name="Google Shape;305;p61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6885" y="2535382"/>
            <a:ext cx="59055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6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6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193587" y="2470068"/>
            <a:ext cx="11272384" cy="9863336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61"/>
          <p:cNvSpPr>
            <a:spLocks noGrp="1"/>
          </p:cNvSpPr>
          <p:nvPr>
            <p:ph type="pic" idx="4"/>
          </p:nvPr>
        </p:nvSpPr>
        <p:spPr>
          <a:xfrm>
            <a:off x="12246964" y="2518349"/>
            <a:ext cx="11167672" cy="6895474"/>
          </a:xfrm>
          <a:prstGeom prst="round2SameRect">
            <a:avLst>
              <a:gd name="adj1" fmla="val 11637"/>
              <a:gd name="adj2" fmla="val 0"/>
            </a:avLst>
          </a:prstGeom>
          <a:solidFill>
            <a:srgbClr val="A591FE"/>
          </a:solidFill>
          <a:ln>
            <a:noFill/>
          </a:ln>
        </p:spPr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 (Cinza)">
  <p:cSld name="Conteúdo_Texto e Imagem (Cinza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62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11" name="Google Shape;311;p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p62"/>
          <p:cNvSpPr txBox="1">
            <a:spLocks noGrp="1"/>
          </p:cNvSpPr>
          <p:nvPr>
            <p:ph type="body" idx="1"/>
          </p:nvPr>
        </p:nvSpPr>
        <p:spPr>
          <a:xfrm>
            <a:off x="2061498" y="2277619"/>
            <a:ext cx="9049847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13" name="Google Shape;313;p62"/>
          <p:cNvSpPr txBox="1">
            <a:spLocks noGrp="1"/>
          </p:cNvSpPr>
          <p:nvPr>
            <p:ph type="body" idx="2"/>
          </p:nvPr>
        </p:nvSpPr>
        <p:spPr>
          <a:xfrm>
            <a:off x="2061498" y="6679221"/>
            <a:ext cx="9049847" cy="1253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14" name="Google Shape;314;p62"/>
          <p:cNvSpPr txBox="1">
            <a:spLocks noGrp="1"/>
          </p:cNvSpPr>
          <p:nvPr>
            <p:ph type="body" idx="3"/>
          </p:nvPr>
        </p:nvSpPr>
        <p:spPr>
          <a:xfrm>
            <a:off x="2061498" y="8244667"/>
            <a:ext cx="9049847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3076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315" name="Google Shape;315;p62" descr="Ic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6885" y="2535382"/>
            <a:ext cx="59055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p6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6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2193587" y="2470068"/>
            <a:ext cx="11272384" cy="9863336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62"/>
          <p:cNvSpPr>
            <a:spLocks noGrp="1"/>
          </p:cNvSpPr>
          <p:nvPr>
            <p:ph type="pic" idx="4"/>
          </p:nvPr>
        </p:nvSpPr>
        <p:spPr>
          <a:xfrm>
            <a:off x="12246964" y="2518349"/>
            <a:ext cx="11167672" cy="6895474"/>
          </a:xfrm>
          <a:prstGeom prst="round2SameRect">
            <a:avLst>
              <a:gd name="adj1" fmla="val 11637"/>
              <a:gd name="adj2" fmla="val 0"/>
            </a:avLst>
          </a:prstGeom>
          <a:solidFill>
            <a:srgbClr val="868686"/>
          </a:solidFill>
          <a:ln>
            <a:noFill/>
          </a:ln>
        </p:spPr>
      </p: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2 (Azul)">
  <p:cSld name="Conteúdo_Texto e Imagem2 (Azul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63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21" name="Google Shape;321;p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6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p63"/>
          <p:cNvSpPr txBox="1">
            <a:spLocks noGrp="1"/>
          </p:cNvSpPr>
          <p:nvPr>
            <p:ph type="body" idx="1"/>
          </p:nvPr>
        </p:nvSpPr>
        <p:spPr>
          <a:xfrm>
            <a:off x="4553712" y="4764024"/>
            <a:ext cx="15160626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Texto e Imagem2 (Cinza)">
  <p:cSld name="Conteúdo_Texto e Imagem2 (Cinza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64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26" name="Google Shape;326;p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p6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p64"/>
          <p:cNvSpPr txBox="1">
            <a:spLocks noGrp="1"/>
          </p:cNvSpPr>
          <p:nvPr>
            <p:ph type="body" idx="1"/>
          </p:nvPr>
        </p:nvSpPr>
        <p:spPr>
          <a:xfrm>
            <a:off x="4553712" y="4764024"/>
            <a:ext cx="15160626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Especial">
  <p:cSld name="Conteúdo_Especial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5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31" name="Google Shape;331;p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6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029805" y="3252757"/>
            <a:ext cx="631210" cy="848188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65"/>
          <p:cNvSpPr>
            <a:spLocks noGrp="1"/>
          </p:cNvSpPr>
          <p:nvPr>
            <p:ph type="body" idx="1"/>
          </p:nvPr>
        </p:nvSpPr>
        <p:spPr>
          <a:xfrm>
            <a:off x="10848397" y="4128654"/>
            <a:ext cx="10986367" cy="356601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34" name="Google Shape;334;p65"/>
          <p:cNvSpPr txBox="1">
            <a:spLocks noGrp="1"/>
          </p:cNvSpPr>
          <p:nvPr>
            <p:ph type="body" idx="2"/>
          </p:nvPr>
        </p:nvSpPr>
        <p:spPr>
          <a:xfrm>
            <a:off x="11910710" y="8003051"/>
            <a:ext cx="9924054" cy="3566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335" name="Google Shape;335;p6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a">
  <p:cSld name="Capa">
    <p:bg>
      <p:bgPr>
        <a:solidFill>
          <a:schemeClr val="lt2"/>
        </a:solidFill>
        <a:effectLst/>
      </p:bgPr>
    </p:bg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42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521" y="0"/>
            <a:ext cx="24374131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42"/>
          <p:cNvSpPr txBox="1">
            <a:spLocks noGrp="1"/>
          </p:cNvSpPr>
          <p:nvPr>
            <p:ph type="body" idx="1"/>
          </p:nvPr>
        </p:nvSpPr>
        <p:spPr>
          <a:xfrm>
            <a:off x="10774027" y="2408715"/>
            <a:ext cx="10423428" cy="2370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2500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Arial"/>
              <a:buNone/>
              <a:defRPr sz="80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Especial_3">
  <p:cSld name="Conteúdo_Especial_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66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338" name="Google Shape;338;p66"/>
          <p:cNvSpPr>
            <a:spLocks noGrp="1"/>
          </p:cNvSpPr>
          <p:nvPr>
            <p:ph type="body" idx="1"/>
          </p:nvPr>
        </p:nvSpPr>
        <p:spPr>
          <a:xfrm>
            <a:off x="2816114" y="5074992"/>
            <a:ext cx="20011291" cy="356601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339" name="Google Shape;339;p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6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nha Tópicos">
  <p:cSld name="1_Conteúdo_Linha Tópicos"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67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343" name="Google Shape;343;p67"/>
          <p:cNvSpPr txBox="1">
            <a:spLocks noGrp="1"/>
          </p:cNvSpPr>
          <p:nvPr>
            <p:ph type="body" idx="1"/>
          </p:nvPr>
        </p:nvSpPr>
        <p:spPr>
          <a:xfrm>
            <a:off x="1644698" y="5450422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44" name="Google Shape;344;p67"/>
          <p:cNvSpPr txBox="1">
            <a:spLocks noGrp="1"/>
          </p:cNvSpPr>
          <p:nvPr>
            <p:ph type="body" idx="2"/>
          </p:nvPr>
        </p:nvSpPr>
        <p:spPr>
          <a:xfrm>
            <a:off x="2095119" y="6522667"/>
            <a:ext cx="4419981" cy="4850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45" name="Google Shape;345;p67"/>
          <p:cNvSpPr txBox="1">
            <a:spLocks noGrp="1"/>
          </p:cNvSpPr>
          <p:nvPr>
            <p:ph type="body" idx="3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46" name="Google Shape;346;p67"/>
          <p:cNvSpPr txBox="1">
            <a:spLocks noGrp="1"/>
          </p:cNvSpPr>
          <p:nvPr>
            <p:ph type="body" idx="4"/>
          </p:nvPr>
        </p:nvSpPr>
        <p:spPr>
          <a:xfrm>
            <a:off x="7131098" y="5450422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47" name="Google Shape;347;p67"/>
          <p:cNvSpPr txBox="1">
            <a:spLocks noGrp="1"/>
          </p:cNvSpPr>
          <p:nvPr>
            <p:ph type="body" idx="5"/>
          </p:nvPr>
        </p:nvSpPr>
        <p:spPr>
          <a:xfrm>
            <a:off x="7581519" y="6522667"/>
            <a:ext cx="4419981" cy="48501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48" name="Google Shape;348;p67"/>
          <p:cNvSpPr txBox="1">
            <a:spLocks noGrp="1"/>
          </p:cNvSpPr>
          <p:nvPr>
            <p:ph type="body" idx="6"/>
          </p:nvPr>
        </p:nvSpPr>
        <p:spPr>
          <a:xfrm>
            <a:off x="12617498" y="5450422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49" name="Google Shape;349;p67"/>
          <p:cNvSpPr txBox="1">
            <a:spLocks noGrp="1"/>
          </p:cNvSpPr>
          <p:nvPr>
            <p:ph type="body" idx="7"/>
          </p:nvPr>
        </p:nvSpPr>
        <p:spPr>
          <a:xfrm>
            <a:off x="13067919" y="6522667"/>
            <a:ext cx="4419981" cy="48501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50" name="Google Shape;350;p67"/>
          <p:cNvSpPr txBox="1">
            <a:spLocks noGrp="1"/>
          </p:cNvSpPr>
          <p:nvPr>
            <p:ph type="body" idx="8"/>
          </p:nvPr>
        </p:nvSpPr>
        <p:spPr>
          <a:xfrm>
            <a:off x="18103898" y="5450422"/>
            <a:ext cx="3294284" cy="620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51" name="Google Shape;351;p67"/>
          <p:cNvSpPr txBox="1">
            <a:spLocks noGrp="1"/>
          </p:cNvSpPr>
          <p:nvPr>
            <p:ph type="body" idx="9"/>
          </p:nvPr>
        </p:nvSpPr>
        <p:spPr>
          <a:xfrm>
            <a:off x="18554319" y="6522667"/>
            <a:ext cx="4419981" cy="4850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352" name="Google Shape;352;p6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Texto Destaque">
  <p:cSld name="1_Conteúdo_Texto Destaque 2"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68"/>
          <p:cNvSpPr/>
          <p:nvPr/>
        </p:nvSpPr>
        <p:spPr>
          <a:xfrm rot="-5400000">
            <a:off x="12207442" y="1536265"/>
            <a:ext cx="13716000" cy="10643466"/>
          </a:xfrm>
          <a:prstGeom prst="round2SameRect">
            <a:avLst>
              <a:gd name="adj1" fmla="val 0"/>
              <a:gd name="adj2" fmla="val 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355" name="Google Shape;355;p68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356" name="Google Shape;356;p68"/>
          <p:cNvSpPr txBox="1">
            <a:spLocks noGrp="1"/>
          </p:cNvSpPr>
          <p:nvPr>
            <p:ph type="body" idx="1"/>
          </p:nvPr>
        </p:nvSpPr>
        <p:spPr>
          <a:xfrm>
            <a:off x="2061498" y="2277619"/>
            <a:ext cx="9022138" cy="4083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1111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57" name="Google Shape;357;p68"/>
          <p:cNvSpPr txBox="1">
            <a:spLocks noGrp="1"/>
          </p:cNvSpPr>
          <p:nvPr>
            <p:ph type="body" idx="2"/>
          </p:nvPr>
        </p:nvSpPr>
        <p:spPr>
          <a:xfrm>
            <a:off x="2061497" y="6658207"/>
            <a:ext cx="9022139" cy="5810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58" name="Google Shape;358;p68"/>
          <p:cNvSpPr>
            <a:spLocks noGrp="1"/>
          </p:cNvSpPr>
          <p:nvPr>
            <p:ph type="pic" idx="3"/>
          </p:nvPr>
        </p:nvSpPr>
        <p:spPr>
          <a:xfrm>
            <a:off x="14793883" y="3377505"/>
            <a:ext cx="2468880" cy="2468880"/>
          </a:xfrm>
          <a:prstGeom prst="ellipse">
            <a:avLst/>
          </a:prstGeom>
          <a:solidFill>
            <a:schemeClr val="accent3"/>
          </a:solidFill>
          <a:ln w="2540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9" name="Google Shape;359;p68"/>
          <p:cNvSpPr txBox="1">
            <a:spLocks noGrp="1"/>
          </p:cNvSpPr>
          <p:nvPr>
            <p:ph type="body" idx="4"/>
          </p:nvPr>
        </p:nvSpPr>
        <p:spPr>
          <a:xfrm>
            <a:off x="14683047" y="6685916"/>
            <a:ext cx="8287789" cy="4708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3333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360" name="Google Shape;360;p6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Especial_2">
  <p:cSld name="1_Conteúdo_Especial_2 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69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64" name="Google Shape;364;p6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1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6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6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0823" y="4420767"/>
            <a:ext cx="631210" cy="848188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69"/>
          <p:cNvSpPr>
            <a:spLocks noGrp="1"/>
          </p:cNvSpPr>
          <p:nvPr>
            <p:ph type="body" idx="1"/>
          </p:nvPr>
        </p:nvSpPr>
        <p:spPr>
          <a:xfrm>
            <a:off x="2369415" y="5296664"/>
            <a:ext cx="13424767" cy="356601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68" name="Google Shape;368;p69"/>
          <p:cNvSpPr txBox="1">
            <a:spLocks noGrp="1"/>
          </p:cNvSpPr>
          <p:nvPr>
            <p:ph type="body" idx="2"/>
          </p:nvPr>
        </p:nvSpPr>
        <p:spPr>
          <a:xfrm>
            <a:off x="3431728" y="9171061"/>
            <a:ext cx="12362454" cy="3566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erramento_2">
  <p:cSld name="Encerramento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41"/>
          <p:cNvSpPr txBox="1"/>
          <p:nvPr/>
        </p:nvSpPr>
        <p:spPr>
          <a:xfrm>
            <a:off x="2887684" y="1879707"/>
            <a:ext cx="6096541" cy="1354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200" b="1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/>
          </a:p>
        </p:txBody>
      </p:sp>
      <p:pic>
        <p:nvPicPr>
          <p:cNvPr id="373" name="Google Shape;373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41"/>
          <p:cNvSpPr txBox="1">
            <a:spLocks noGrp="1"/>
          </p:cNvSpPr>
          <p:nvPr>
            <p:ph type="body" idx="1"/>
          </p:nvPr>
        </p:nvSpPr>
        <p:spPr>
          <a:xfrm>
            <a:off x="6484977" y="3654947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75" name="Google Shape;375;p41"/>
          <p:cNvSpPr txBox="1">
            <a:spLocks noGrp="1"/>
          </p:cNvSpPr>
          <p:nvPr>
            <p:ph type="body" idx="2"/>
          </p:nvPr>
        </p:nvSpPr>
        <p:spPr>
          <a:xfrm>
            <a:off x="6484977" y="4344047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76" name="Google Shape;376;p41"/>
          <p:cNvSpPr txBox="1">
            <a:spLocks noGrp="1"/>
          </p:cNvSpPr>
          <p:nvPr>
            <p:ph type="body" idx="3"/>
          </p:nvPr>
        </p:nvSpPr>
        <p:spPr>
          <a:xfrm>
            <a:off x="6484977" y="4922311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77" name="Google Shape;377;p41"/>
          <p:cNvSpPr txBox="1">
            <a:spLocks noGrp="1"/>
          </p:cNvSpPr>
          <p:nvPr>
            <p:ph type="body" idx="4"/>
          </p:nvPr>
        </p:nvSpPr>
        <p:spPr>
          <a:xfrm>
            <a:off x="6484977" y="5500575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78" name="Google Shape;378;p41"/>
          <p:cNvSpPr txBox="1"/>
          <p:nvPr/>
        </p:nvSpPr>
        <p:spPr>
          <a:xfrm>
            <a:off x="2825142" y="6991718"/>
            <a:ext cx="8161019" cy="2128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/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/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/>
          </a:p>
        </p:txBody>
      </p:sp>
      <p:pic>
        <p:nvPicPr>
          <p:cNvPr id="379" name="Google Shape;379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982582" y="11770490"/>
            <a:ext cx="3517902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41"/>
          <p:cNvSpPr txBox="1"/>
          <p:nvPr/>
        </p:nvSpPr>
        <p:spPr>
          <a:xfrm>
            <a:off x="14451091" y="12072141"/>
            <a:ext cx="454643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lang="pt-BR" sz="3600" b="1">
                <a:solidFill>
                  <a:srgbClr val="EDEDED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/>
          </a:p>
        </p:txBody>
      </p:sp>
      <p:sp>
        <p:nvSpPr>
          <p:cNvPr id="381" name="Google Shape;381;p41"/>
          <p:cNvSpPr>
            <a:spLocks noGrp="1"/>
          </p:cNvSpPr>
          <p:nvPr>
            <p:ph type="pic" idx="5"/>
          </p:nvPr>
        </p:nvSpPr>
        <p:spPr>
          <a:xfrm>
            <a:off x="3526042" y="3887789"/>
            <a:ext cx="1959306" cy="1959306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pic>
        <p:nvPicPr>
          <p:cNvPr id="382" name="Google Shape;382;p41"/>
          <p:cNvPicPr preferRelativeResize="0"/>
          <p:nvPr/>
        </p:nvPicPr>
        <p:blipFill rotWithShape="1">
          <a:blip r:embed="rId5">
            <a:alphaModFix/>
          </a:blip>
          <a:srcRect t="7" r="87407" b="6"/>
          <a:stretch/>
        </p:blipFill>
        <p:spPr>
          <a:xfrm rot="10800000">
            <a:off x="21315993" y="0"/>
            <a:ext cx="3071181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p41"/>
          <p:cNvPicPr preferRelativeResize="0"/>
          <p:nvPr/>
        </p:nvPicPr>
        <p:blipFill rotWithShape="1">
          <a:blip r:embed="rId5">
            <a:alphaModFix/>
          </a:blip>
          <a:srcRect l="88286" t="7" r="4" b="78658"/>
          <a:stretch/>
        </p:blipFill>
        <p:spPr>
          <a:xfrm>
            <a:off x="20541103" y="0"/>
            <a:ext cx="2855515" cy="2926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41"/>
          <p:cNvPicPr preferRelativeResize="0"/>
          <p:nvPr/>
        </p:nvPicPr>
        <p:blipFill rotWithShape="1">
          <a:blip r:embed="rId5">
            <a:alphaModFix/>
          </a:blip>
          <a:srcRect l="88286" t="7" r="4" b="78658"/>
          <a:stretch/>
        </p:blipFill>
        <p:spPr>
          <a:xfrm rot="10800000">
            <a:off x="-237567" y="10802746"/>
            <a:ext cx="2855515" cy="29267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85" name="Google Shape;385;p41"/>
          <p:cNvGrpSpPr/>
          <p:nvPr/>
        </p:nvGrpSpPr>
        <p:grpSpPr>
          <a:xfrm>
            <a:off x="2898337" y="10048260"/>
            <a:ext cx="6754423" cy="2848322"/>
            <a:chOff x="2898337" y="10048260"/>
            <a:chExt cx="6754423" cy="2848322"/>
          </a:xfrm>
        </p:grpSpPr>
        <p:grpSp>
          <p:nvGrpSpPr>
            <p:cNvPr id="386" name="Google Shape;386;p41"/>
            <p:cNvGrpSpPr/>
            <p:nvPr/>
          </p:nvGrpSpPr>
          <p:grpSpPr>
            <a:xfrm>
              <a:off x="2898337" y="10048260"/>
              <a:ext cx="6754423" cy="2848322"/>
              <a:chOff x="3189022" y="10974844"/>
              <a:chExt cx="4360025" cy="1838611"/>
            </a:xfrm>
          </p:grpSpPr>
          <p:grpSp>
            <p:nvGrpSpPr>
              <p:cNvPr id="387" name="Google Shape;387;p41"/>
              <p:cNvGrpSpPr/>
              <p:nvPr/>
            </p:nvGrpSpPr>
            <p:grpSpPr>
              <a:xfrm>
                <a:off x="3218800" y="11014369"/>
                <a:ext cx="4330247" cy="1799086"/>
                <a:chOff x="578579" y="3633030"/>
                <a:chExt cx="3101824" cy="1288714"/>
              </a:xfrm>
            </p:grpSpPr>
            <p:sp>
              <p:nvSpPr>
                <p:cNvPr id="388" name="Google Shape;388;p41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89" name="Google Shape;389;p41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390" name="Google Shape;390;p41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391" name="Google Shape;391;p41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392" name="Google Shape;392;p41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393" name="Google Shape;393;p41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94" name="Google Shape;394;p41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95" name="Google Shape;395;p41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396" name="Google Shape;396;p41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397" name="Google Shape;397;p41"/>
              <p:cNvPicPr preferRelativeResize="0"/>
              <p:nvPr/>
            </p:nvPicPr>
            <p:blipFill rotWithShape="1">
              <a:blip r:embed="rId9">
                <a:alphaModFix/>
              </a:blip>
              <a:srcRect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98" name="Google Shape;398;p41"/>
              <p:cNvPicPr preferRelativeResize="0"/>
              <p:nvPr/>
            </p:nvPicPr>
            <p:blipFill rotWithShape="1">
              <a:blip r:embed="rId9">
                <a:alphaModFix/>
              </a:blip>
              <a:srcRect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399" name="Google Shape;399;p41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2976290" y="11949590"/>
              <a:ext cx="630340" cy="63033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erramento">
  <p:cSld name="Encerramento">
    <p:bg>
      <p:bgPr>
        <a:solidFill>
          <a:schemeClr val="lt2"/>
        </a:solidFill>
        <a:effectLst/>
      </p:bgPr>
    </p:bg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1" name="Google Shape;401;p70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81597" b="76422"/>
          <a:stretch/>
        </p:blipFill>
        <p:spPr>
          <a:xfrm>
            <a:off x="18911092" y="0"/>
            <a:ext cx="4485526" cy="3233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p70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r="86735"/>
          <a:stretch/>
        </p:blipFill>
        <p:spPr>
          <a:xfrm rot="10800000">
            <a:off x="21153855" y="0"/>
            <a:ext cx="323332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70"/>
          <p:cNvSpPr txBox="1"/>
          <p:nvPr/>
        </p:nvSpPr>
        <p:spPr>
          <a:xfrm>
            <a:off x="2887684" y="1879707"/>
            <a:ext cx="6096541" cy="1354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2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/>
          </a:p>
        </p:txBody>
      </p:sp>
      <p:pic>
        <p:nvPicPr>
          <p:cNvPr id="404" name="Google Shape;404;p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Google Shape;405;p70"/>
          <p:cNvSpPr txBox="1">
            <a:spLocks noGrp="1"/>
          </p:cNvSpPr>
          <p:nvPr>
            <p:ph type="body" idx="1"/>
          </p:nvPr>
        </p:nvSpPr>
        <p:spPr>
          <a:xfrm>
            <a:off x="6484977" y="3654947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06" name="Google Shape;406;p70"/>
          <p:cNvSpPr txBox="1">
            <a:spLocks noGrp="1"/>
          </p:cNvSpPr>
          <p:nvPr>
            <p:ph type="body" idx="2"/>
          </p:nvPr>
        </p:nvSpPr>
        <p:spPr>
          <a:xfrm>
            <a:off x="6484977" y="4344047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07" name="Google Shape;407;p70"/>
          <p:cNvSpPr txBox="1">
            <a:spLocks noGrp="1"/>
          </p:cNvSpPr>
          <p:nvPr>
            <p:ph type="body" idx="3"/>
          </p:nvPr>
        </p:nvSpPr>
        <p:spPr>
          <a:xfrm>
            <a:off x="6484977" y="4922311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08" name="Google Shape;408;p70"/>
          <p:cNvSpPr txBox="1">
            <a:spLocks noGrp="1"/>
          </p:cNvSpPr>
          <p:nvPr>
            <p:ph type="body" idx="4"/>
          </p:nvPr>
        </p:nvSpPr>
        <p:spPr>
          <a:xfrm>
            <a:off x="6484977" y="5500575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09" name="Google Shape;409;p70"/>
          <p:cNvSpPr txBox="1"/>
          <p:nvPr/>
        </p:nvSpPr>
        <p:spPr>
          <a:xfrm>
            <a:off x="2825142" y="6991718"/>
            <a:ext cx="8161019" cy="2128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/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/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/>
          </a:p>
        </p:txBody>
      </p:sp>
      <p:pic>
        <p:nvPicPr>
          <p:cNvPr id="410" name="Google Shape;410;p70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87692" r="989" b="74200"/>
          <a:stretch/>
        </p:blipFill>
        <p:spPr>
          <a:xfrm rot="10800000">
            <a:off x="-2" y="10177306"/>
            <a:ext cx="2759173" cy="3538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p7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982582" y="11770490"/>
            <a:ext cx="3517902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70"/>
          <p:cNvSpPr txBox="1"/>
          <p:nvPr/>
        </p:nvSpPr>
        <p:spPr>
          <a:xfrm>
            <a:off x="14451091" y="12072141"/>
            <a:ext cx="454643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lang="pt-BR" sz="3600" b="1">
                <a:solidFill>
                  <a:srgbClr val="EDEDED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/>
          </a:p>
        </p:txBody>
      </p:sp>
      <p:sp>
        <p:nvSpPr>
          <p:cNvPr id="413" name="Google Shape;413;p70"/>
          <p:cNvSpPr>
            <a:spLocks noGrp="1"/>
          </p:cNvSpPr>
          <p:nvPr>
            <p:ph type="pic" idx="5"/>
          </p:nvPr>
        </p:nvSpPr>
        <p:spPr>
          <a:xfrm>
            <a:off x="3526042" y="3887789"/>
            <a:ext cx="1959306" cy="1959306"/>
          </a:xfrm>
          <a:prstGeom prst="ellipse">
            <a:avLst/>
          </a:prstGeom>
          <a:solidFill>
            <a:schemeClr val="accent2"/>
          </a:solidFill>
          <a:ln w="25400" cap="flat" cmpd="sng">
            <a:solidFill>
              <a:srgbClr val="0ADBE3"/>
            </a:solidFill>
            <a:prstDash val="solid"/>
            <a:round/>
            <a:headEnd type="none" w="sm" len="sm"/>
            <a:tailEnd type="none" w="sm" len="sm"/>
          </a:ln>
        </p:spPr>
      </p:sp>
      <p:grpSp>
        <p:nvGrpSpPr>
          <p:cNvPr id="414" name="Google Shape;414;p70"/>
          <p:cNvGrpSpPr/>
          <p:nvPr/>
        </p:nvGrpSpPr>
        <p:grpSpPr>
          <a:xfrm>
            <a:off x="2898337" y="10048260"/>
            <a:ext cx="6754423" cy="2848322"/>
            <a:chOff x="2898337" y="10048260"/>
            <a:chExt cx="6754423" cy="2848322"/>
          </a:xfrm>
        </p:grpSpPr>
        <p:grpSp>
          <p:nvGrpSpPr>
            <p:cNvPr id="415" name="Google Shape;415;p70"/>
            <p:cNvGrpSpPr/>
            <p:nvPr/>
          </p:nvGrpSpPr>
          <p:grpSpPr>
            <a:xfrm>
              <a:off x="2898337" y="10048260"/>
              <a:ext cx="6754423" cy="2848322"/>
              <a:chOff x="3189022" y="10974844"/>
              <a:chExt cx="4360025" cy="1838611"/>
            </a:xfrm>
          </p:grpSpPr>
          <p:grpSp>
            <p:nvGrpSpPr>
              <p:cNvPr id="416" name="Google Shape;416;p70"/>
              <p:cNvGrpSpPr/>
              <p:nvPr/>
            </p:nvGrpSpPr>
            <p:grpSpPr>
              <a:xfrm>
                <a:off x="3218800" y="11014369"/>
                <a:ext cx="4330247" cy="1799086"/>
                <a:chOff x="578579" y="3633030"/>
                <a:chExt cx="3101824" cy="1288714"/>
              </a:xfrm>
            </p:grpSpPr>
            <p:sp>
              <p:nvSpPr>
                <p:cNvPr id="417" name="Google Shape;417;p70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8" name="Google Shape;418;p70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19" name="Google Shape;419;p70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20" name="Google Shape;420;p70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21" name="Google Shape;421;p70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422" name="Google Shape;422;p70"/>
                <p:cNvPicPr preferRelativeResize="0"/>
                <p:nvPr/>
              </p:nvPicPr>
              <p:blipFill rotWithShape="1">
                <a:blip r:embed="rId5">
                  <a:alphaModFix/>
                </a:blip>
                <a:srcRect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23" name="Google Shape;423;p70"/>
                <p:cNvPicPr preferRelativeResize="0"/>
                <p:nvPr/>
              </p:nvPicPr>
              <p:blipFill rotWithShape="1">
                <a:blip r:embed="rId6">
                  <a:alphaModFix/>
                </a:blip>
                <a:srcRect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24" name="Google Shape;424;p70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425" name="Google Shape;425;p70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426" name="Google Shape;426;p70"/>
              <p:cNvPicPr preferRelativeResize="0"/>
              <p:nvPr/>
            </p:nvPicPr>
            <p:blipFill rotWithShape="1">
              <a:blip r:embed="rId8">
                <a:alphaModFix/>
              </a:blip>
              <a:srcRect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27" name="Google Shape;427;p70"/>
              <p:cNvPicPr preferRelativeResize="0"/>
              <p:nvPr/>
            </p:nvPicPr>
            <p:blipFill rotWithShape="1">
              <a:blip r:embed="rId8">
                <a:alphaModFix/>
              </a:blip>
              <a:srcRect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428" name="Google Shape;428;p70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2976290" y="11949590"/>
              <a:ext cx="630340" cy="63033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erramento_3">
  <p:cSld name="Encerramento_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" name="Google Shape;430;p71"/>
          <p:cNvPicPr preferRelativeResize="0"/>
          <p:nvPr/>
        </p:nvPicPr>
        <p:blipFill rotWithShape="1">
          <a:blip r:embed="rId3">
            <a:alphaModFix/>
          </a:blip>
          <a:srcRect t="7" r="87703" b="6"/>
          <a:stretch/>
        </p:blipFill>
        <p:spPr>
          <a:xfrm rot="10800000">
            <a:off x="21388384" y="0"/>
            <a:ext cx="299879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31" name="Google Shape;431;p71"/>
          <p:cNvSpPr txBox="1"/>
          <p:nvPr/>
        </p:nvSpPr>
        <p:spPr>
          <a:xfrm>
            <a:off x="2887684" y="1879707"/>
            <a:ext cx="6096541" cy="1354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2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/>
          </a:p>
        </p:txBody>
      </p:sp>
      <p:pic>
        <p:nvPicPr>
          <p:cNvPr id="432" name="Google Shape;432;p7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p71"/>
          <p:cNvSpPr txBox="1">
            <a:spLocks noGrp="1"/>
          </p:cNvSpPr>
          <p:nvPr>
            <p:ph type="body" idx="1"/>
          </p:nvPr>
        </p:nvSpPr>
        <p:spPr>
          <a:xfrm>
            <a:off x="6484977" y="3654947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34" name="Google Shape;434;p71"/>
          <p:cNvSpPr txBox="1">
            <a:spLocks noGrp="1"/>
          </p:cNvSpPr>
          <p:nvPr>
            <p:ph type="body" idx="2"/>
          </p:nvPr>
        </p:nvSpPr>
        <p:spPr>
          <a:xfrm>
            <a:off x="6484977" y="4344047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35" name="Google Shape;435;p71"/>
          <p:cNvSpPr txBox="1">
            <a:spLocks noGrp="1"/>
          </p:cNvSpPr>
          <p:nvPr>
            <p:ph type="body" idx="3"/>
          </p:nvPr>
        </p:nvSpPr>
        <p:spPr>
          <a:xfrm>
            <a:off x="6484977" y="4922311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36" name="Google Shape;436;p71"/>
          <p:cNvSpPr txBox="1">
            <a:spLocks noGrp="1"/>
          </p:cNvSpPr>
          <p:nvPr>
            <p:ph type="body" idx="4"/>
          </p:nvPr>
        </p:nvSpPr>
        <p:spPr>
          <a:xfrm>
            <a:off x="6484977" y="5500575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37" name="Google Shape;437;p71"/>
          <p:cNvSpPr txBox="1"/>
          <p:nvPr/>
        </p:nvSpPr>
        <p:spPr>
          <a:xfrm>
            <a:off x="2825142" y="6991718"/>
            <a:ext cx="8161019" cy="2128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/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/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/>
          </a:p>
        </p:txBody>
      </p:sp>
      <p:pic>
        <p:nvPicPr>
          <p:cNvPr id="438" name="Google Shape;438;p7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982582" y="11770490"/>
            <a:ext cx="3517902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71"/>
          <p:cNvSpPr txBox="1"/>
          <p:nvPr/>
        </p:nvSpPr>
        <p:spPr>
          <a:xfrm>
            <a:off x="14451091" y="12072141"/>
            <a:ext cx="454643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lang="pt-BR" sz="3600" b="1">
                <a:solidFill>
                  <a:srgbClr val="EDEDED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/>
          </a:p>
        </p:txBody>
      </p:sp>
      <p:sp>
        <p:nvSpPr>
          <p:cNvPr id="440" name="Google Shape;440;p71"/>
          <p:cNvSpPr>
            <a:spLocks noGrp="1"/>
          </p:cNvSpPr>
          <p:nvPr>
            <p:ph type="pic" idx="5"/>
          </p:nvPr>
        </p:nvSpPr>
        <p:spPr>
          <a:xfrm>
            <a:off x="3526042" y="3887789"/>
            <a:ext cx="1959306" cy="1959306"/>
          </a:xfrm>
          <a:prstGeom prst="ellipse">
            <a:avLst/>
          </a:prstGeom>
          <a:solidFill>
            <a:schemeClr val="accent2"/>
          </a:solidFill>
          <a:ln w="25400" cap="flat" cmpd="sng">
            <a:solidFill>
              <a:srgbClr val="0ADBE3"/>
            </a:solidFill>
            <a:prstDash val="solid"/>
            <a:round/>
            <a:headEnd type="none" w="sm" len="sm"/>
            <a:tailEnd type="none" w="sm" len="sm"/>
          </a:ln>
        </p:spPr>
      </p:sp>
      <p:pic>
        <p:nvPicPr>
          <p:cNvPr id="441" name="Google Shape;441;p71" descr="A picture containing text, light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 l="81597" b="76422"/>
          <a:stretch/>
        </p:blipFill>
        <p:spPr>
          <a:xfrm>
            <a:off x="18911092" y="0"/>
            <a:ext cx="4485526" cy="3233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p71" descr="A picture containing text, light&#10;&#10;Description automatically generated"/>
          <p:cNvPicPr preferRelativeResize="0"/>
          <p:nvPr/>
        </p:nvPicPr>
        <p:blipFill rotWithShape="1">
          <a:blip r:embed="rId6">
            <a:alphaModFix/>
          </a:blip>
          <a:srcRect l="87692" r="989" b="74200"/>
          <a:stretch/>
        </p:blipFill>
        <p:spPr>
          <a:xfrm rot="10800000">
            <a:off x="-2" y="10177306"/>
            <a:ext cx="2759173" cy="353869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43" name="Google Shape;443;p71"/>
          <p:cNvGrpSpPr/>
          <p:nvPr/>
        </p:nvGrpSpPr>
        <p:grpSpPr>
          <a:xfrm>
            <a:off x="2898337" y="10048260"/>
            <a:ext cx="6754423" cy="2848322"/>
            <a:chOff x="2898337" y="10048260"/>
            <a:chExt cx="6754423" cy="2848322"/>
          </a:xfrm>
        </p:grpSpPr>
        <p:grpSp>
          <p:nvGrpSpPr>
            <p:cNvPr id="444" name="Google Shape;444;p71"/>
            <p:cNvGrpSpPr/>
            <p:nvPr/>
          </p:nvGrpSpPr>
          <p:grpSpPr>
            <a:xfrm>
              <a:off x="2898337" y="10048260"/>
              <a:ext cx="6754423" cy="2848322"/>
              <a:chOff x="3189022" y="10974844"/>
              <a:chExt cx="4360025" cy="1838611"/>
            </a:xfrm>
          </p:grpSpPr>
          <p:grpSp>
            <p:nvGrpSpPr>
              <p:cNvPr id="445" name="Google Shape;445;p71"/>
              <p:cNvGrpSpPr/>
              <p:nvPr/>
            </p:nvGrpSpPr>
            <p:grpSpPr>
              <a:xfrm>
                <a:off x="3218800" y="11014369"/>
                <a:ext cx="4330247" cy="1799086"/>
                <a:chOff x="578579" y="3633030"/>
                <a:chExt cx="3101824" cy="1288714"/>
              </a:xfrm>
            </p:grpSpPr>
            <p:sp>
              <p:nvSpPr>
                <p:cNvPr id="446" name="Google Shape;446;p71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7" name="Google Shape;447;p71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48" name="Google Shape;448;p71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49" name="Google Shape;449;p71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50" name="Google Shape;450;p71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451" name="Google Shape;451;p71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52" name="Google Shape;452;p71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53" name="Google Shape;453;p71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454" name="Google Shape;454;p71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455" name="Google Shape;455;p71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56" name="Google Shape;456;p71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457" name="Google Shape;457;p71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2976290" y="11949590"/>
              <a:ext cx="630340" cy="63033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erramento_4">
  <p:cSld name="Encerramento_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9" name="Google Shape;459;p72"/>
          <p:cNvPicPr preferRelativeResize="0"/>
          <p:nvPr/>
        </p:nvPicPr>
        <p:blipFill rotWithShape="1">
          <a:blip r:embed="rId3">
            <a:alphaModFix/>
          </a:blip>
          <a:srcRect t="7" r="87407" b="6"/>
          <a:stretch/>
        </p:blipFill>
        <p:spPr>
          <a:xfrm rot="10800000">
            <a:off x="21315992" y="0"/>
            <a:ext cx="3071181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60" name="Google Shape;460;p72"/>
          <p:cNvSpPr txBox="1"/>
          <p:nvPr/>
        </p:nvSpPr>
        <p:spPr>
          <a:xfrm>
            <a:off x="2887684" y="1879707"/>
            <a:ext cx="6096541" cy="1354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2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/>
          </a:p>
        </p:txBody>
      </p:sp>
      <p:pic>
        <p:nvPicPr>
          <p:cNvPr id="461" name="Google Shape;461;p7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43101" y="3667990"/>
            <a:ext cx="3125189" cy="2751525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72"/>
          <p:cNvSpPr txBox="1">
            <a:spLocks noGrp="1"/>
          </p:cNvSpPr>
          <p:nvPr>
            <p:ph type="body" idx="1"/>
          </p:nvPr>
        </p:nvSpPr>
        <p:spPr>
          <a:xfrm>
            <a:off x="6484977" y="3654947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63" name="Google Shape;463;p72"/>
          <p:cNvSpPr txBox="1">
            <a:spLocks noGrp="1"/>
          </p:cNvSpPr>
          <p:nvPr>
            <p:ph type="body" idx="2"/>
          </p:nvPr>
        </p:nvSpPr>
        <p:spPr>
          <a:xfrm>
            <a:off x="6484977" y="4344047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64" name="Google Shape;464;p72"/>
          <p:cNvSpPr txBox="1">
            <a:spLocks noGrp="1"/>
          </p:cNvSpPr>
          <p:nvPr>
            <p:ph type="body" idx="3"/>
          </p:nvPr>
        </p:nvSpPr>
        <p:spPr>
          <a:xfrm>
            <a:off x="6484977" y="4922311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65" name="Google Shape;465;p72"/>
          <p:cNvSpPr txBox="1">
            <a:spLocks noGrp="1"/>
          </p:cNvSpPr>
          <p:nvPr>
            <p:ph type="body" idx="4"/>
          </p:nvPr>
        </p:nvSpPr>
        <p:spPr>
          <a:xfrm>
            <a:off x="6484977" y="5500575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66" name="Google Shape;466;p72"/>
          <p:cNvSpPr txBox="1"/>
          <p:nvPr/>
        </p:nvSpPr>
        <p:spPr>
          <a:xfrm>
            <a:off x="2825142" y="6991718"/>
            <a:ext cx="8161019" cy="2128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/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/>
          </a:p>
          <a:p>
            <a:pPr marL="266700" marR="0" lvl="0" indent="-266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20"/>
              <a:buFont typeface="Arial"/>
              <a:buChar char="•"/>
            </a:pPr>
            <a:r>
              <a:rPr lang="pt-BR" sz="28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/>
          </a:p>
        </p:txBody>
      </p:sp>
      <p:pic>
        <p:nvPicPr>
          <p:cNvPr id="467" name="Google Shape;467;p7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982582" y="11770490"/>
            <a:ext cx="3517902" cy="1031109"/>
          </a:xfrm>
          <a:prstGeom prst="rect">
            <a:avLst/>
          </a:prstGeom>
          <a:noFill/>
          <a:ln>
            <a:noFill/>
          </a:ln>
        </p:spPr>
      </p:pic>
      <p:sp>
        <p:nvSpPr>
          <p:cNvPr id="468" name="Google Shape;468;p72"/>
          <p:cNvSpPr txBox="1"/>
          <p:nvPr/>
        </p:nvSpPr>
        <p:spPr>
          <a:xfrm>
            <a:off x="14451091" y="12072141"/>
            <a:ext cx="454643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 b="1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lang="pt-BR" sz="3600" b="1">
                <a:solidFill>
                  <a:srgbClr val="EDEDED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/>
          </a:p>
        </p:txBody>
      </p:sp>
      <p:sp>
        <p:nvSpPr>
          <p:cNvPr id="469" name="Google Shape;469;p72"/>
          <p:cNvSpPr>
            <a:spLocks noGrp="1"/>
          </p:cNvSpPr>
          <p:nvPr>
            <p:ph type="pic" idx="5"/>
          </p:nvPr>
        </p:nvSpPr>
        <p:spPr>
          <a:xfrm>
            <a:off x="3526042" y="3887789"/>
            <a:ext cx="1959306" cy="1959306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sp>
      <p:pic>
        <p:nvPicPr>
          <p:cNvPr id="470" name="Google Shape;470;p72"/>
          <p:cNvPicPr preferRelativeResize="0"/>
          <p:nvPr/>
        </p:nvPicPr>
        <p:blipFill rotWithShape="1">
          <a:blip r:embed="rId6">
            <a:alphaModFix/>
          </a:blip>
          <a:srcRect l="87961" t="7" r="1021" b="78824"/>
          <a:stretch/>
        </p:blipFill>
        <p:spPr>
          <a:xfrm rot="10800000">
            <a:off x="-1" y="10812212"/>
            <a:ext cx="2686653" cy="29037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71" name="Google Shape;471;p72"/>
          <p:cNvPicPr preferRelativeResize="0"/>
          <p:nvPr/>
        </p:nvPicPr>
        <p:blipFill rotWithShape="1">
          <a:blip r:embed="rId6">
            <a:alphaModFix/>
          </a:blip>
          <a:srcRect l="87960" t="7" b="78824"/>
          <a:stretch/>
        </p:blipFill>
        <p:spPr>
          <a:xfrm>
            <a:off x="20460583" y="0"/>
            <a:ext cx="2936035" cy="290378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72" name="Google Shape;472;p72"/>
          <p:cNvGrpSpPr/>
          <p:nvPr/>
        </p:nvGrpSpPr>
        <p:grpSpPr>
          <a:xfrm>
            <a:off x="2898337" y="10048260"/>
            <a:ext cx="6754423" cy="2848322"/>
            <a:chOff x="2898337" y="10048260"/>
            <a:chExt cx="6754423" cy="2848322"/>
          </a:xfrm>
        </p:grpSpPr>
        <p:grpSp>
          <p:nvGrpSpPr>
            <p:cNvPr id="473" name="Google Shape;473;p72"/>
            <p:cNvGrpSpPr/>
            <p:nvPr/>
          </p:nvGrpSpPr>
          <p:grpSpPr>
            <a:xfrm>
              <a:off x="2898337" y="10048260"/>
              <a:ext cx="6754423" cy="2848322"/>
              <a:chOff x="3189022" y="10974844"/>
              <a:chExt cx="4360025" cy="1838611"/>
            </a:xfrm>
          </p:grpSpPr>
          <p:grpSp>
            <p:nvGrpSpPr>
              <p:cNvPr id="474" name="Google Shape;474;p72"/>
              <p:cNvGrpSpPr/>
              <p:nvPr/>
            </p:nvGrpSpPr>
            <p:grpSpPr>
              <a:xfrm>
                <a:off x="3218800" y="11014369"/>
                <a:ext cx="4330247" cy="1799086"/>
                <a:chOff x="578579" y="3633030"/>
                <a:chExt cx="3101824" cy="1288714"/>
              </a:xfrm>
            </p:grpSpPr>
            <p:sp>
              <p:nvSpPr>
                <p:cNvPr id="475" name="Google Shape;475;p72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76" name="Google Shape;476;p72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77" name="Google Shape;477;p72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78" name="Google Shape;478;p72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479" name="Google Shape;479;p72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480" name="Google Shape;480;p72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81" name="Google Shape;481;p72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482" name="Google Shape;482;p72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483" name="Google Shape;483;p72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400"/>
                    <a:buFont typeface="Arial"/>
                    <a:buNone/>
                  </a:pPr>
                  <a:r>
                    <a:rPr lang="pt-BR" sz="2400" b="1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2400" b="1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484" name="Google Shape;484;p72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85" name="Google Shape;485;p72"/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486" name="Google Shape;486;p72"/>
            <p:cNvPicPr preferRelativeResize="0"/>
            <p:nvPr/>
          </p:nvPicPr>
          <p:blipFill rotWithShape="1">
            <a:blip r:embed="rId11">
              <a:alphaModFix/>
            </a:blip>
            <a:srcRect/>
            <a:stretch/>
          </p:blipFill>
          <p:spPr>
            <a:xfrm>
              <a:off x="2976290" y="11949590"/>
              <a:ext cx="630340" cy="63033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dução_1">
  <p:cSld name="Introdução_1"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74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495" name="Google Shape;495;p74"/>
          <p:cNvSpPr/>
          <p:nvPr/>
        </p:nvSpPr>
        <p:spPr>
          <a:xfrm>
            <a:off x="2514600" y="3265714"/>
            <a:ext cx="6531429" cy="6531429"/>
          </a:xfrm>
          <a:prstGeom prst="ellipse">
            <a:avLst/>
          </a:prstGeom>
          <a:noFill/>
          <a:ln w="381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96" name="Google Shape;496;p74"/>
          <p:cNvSpPr>
            <a:spLocks noGrp="1"/>
          </p:cNvSpPr>
          <p:nvPr>
            <p:ph type="pic" idx="2"/>
          </p:nvPr>
        </p:nvSpPr>
        <p:spPr>
          <a:xfrm>
            <a:off x="2841171" y="3592286"/>
            <a:ext cx="5878286" cy="5878284"/>
          </a:xfrm>
          <a:prstGeom prst="ellipse">
            <a:avLst/>
          </a:prstGeom>
          <a:solidFill>
            <a:schemeClr val="accent2"/>
          </a:solidFill>
          <a:ln w="254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7" name="Google Shape;497;p74"/>
          <p:cNvSpPr txBox="1">
            <a:spLocks noGrp="1"/>
          </p:cNvSpPr>
          <p:nvPr>
            <p:ph type="body" idx="1"/>
          </p:nvPr>
        </p:nvSpPr>
        <p:spPr>
          <a:xfrm>
            <a:off x="10183367" y="4193999"/>
            <a:ext cx="10488604" cy="2370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98" name="Google Shape;498;p74"/>
          <p:cNvSpPr txBox="1">
            <a:spLocks noGrp="1"/>
          </p:cNvSpPr>
          <p:nvPr>
            <p:ph type="body" idx="3"/>
          </p:nvPr>
        </p:nvSpPr>
        <p:spPr>
          <a:xfrm>
            <a:off x="10183366" y="7053945"/>
            <a:ext cx="10488603" cy="3004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_1">
  <p:cSld name="Agenda_1"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76"/>
          <p:cNvSpPr txBox="1">
            <a:spLocks noGrp="1"/>
          </p:cNvSpPr>
          <p:nvPr>
            <p:ph type="body" idx="1"/>
          </p:nvPr>
        </p:nvSpPr>
        <p:spPr>
          <a:xfrm>
            <a:off x="5196583" y="5287845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06" name="Google Shape;506;p76"/>
          <p:cNvSpPr txBox="1">
            <a:spLocks noGrp="1"/>
          </p:cNvSpPr>
          <p:nvPr>
            <p:ph type="body" idx="2"/>
          </p:nvPr>
        </p:nvSpPr>
        <p:spPr>
          <a:xfrm>
            <a:off x="11858641" y="5287845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07" name="Google Shape;507;p76"/>
          <p:cNvSpPr txBox="1">
            <a:spLocks noGrp="1"/>
          </p:cNvSpPr>
          <p:nvPr>
            <p:ph type="body" idx="3"/>
          </p:nvPr>
        </p:nvSpPr>
        <p:spPr>
          <a:xfrm>
            <a:off x="18520698" y="5287845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08" name="Google Shape;508;p76"/>
          <p:cNvSpPr txBox="1">
            <a:spLocks noGrp="1"/>
          </p:cNvSpPr>
          <p:nvPr>
            <p:ph type="body" idx="4"/>
          </p:nvPr>
        </p:nvSpPr>
        <p:spPr>
          <a:xfrm>
            <a:off x="5196583" y="9761874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09" name="Google Shape;509;p76"/>
          <p:cNvSpPr txBox="1">
            <a:spLocks noGrp="1"/>
          </p:cNvSpPr>
          <p:nvPr>
            <p:ph type="body" idx="5"/>
          </p:nvPr>
        </p:nvSpPr>
        <p:spPr>
          <a:xfrm>
            <a:off x="11858641" y="9761874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10" name="Google Shape;510;p76"/>
          <p:cNvSpPr txBox="1">
            <a:spLocks noGrp="1"/>
          </p:cNvSpPr>
          <p:nvPr>
            <p:ph type="body" idx="6"/>
          </p:nvPr>
        </p:nvSpPr>
        <p:spPr>
          <a:xfrm>
            <a:off x="18520698" y="9761874"/>
            <a:ext cx="3555531" cy="1472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7272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11" name="Google Shape;511;p76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apa_2">
  <p:cSld name="1_Cap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23" y="0"/>
            <a:ext cx="24374129" cy="13710448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43"/>
          <p:cNvSpPr txBox="1">
            <a:spLocks noGrp="1"/>
          </p:cNvSpPr>
          <p:nvPr>
            <p:ph type="body" idx="1"/>
          </p:nvPr>
        </p:nvSpPr>
        <p:spPr>
          <a:xfrm>
            <a:off x="10725041" y="2294415"/>
            <a:ext cx="10423428" cy="3049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4583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9600"/>
              <a:buFont typeface="Arial"/>
              <a:buNone/>
              <a:defRPr sz="96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30" name="Google Shape;30;p4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2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4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908020" y="11827601"/>
            <a:ext cx="352831" cy="3704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_2">
  <p:cSld name="Agenda_2">
    <p:bg>
      <p:bgPr>
        <a:solidFill>
          <a:schemeClr val="lt2"/>
        </a:solidFill>
        <a:effectLst/>
      </p:bgPr>
    </p:bg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" name="Google Shape;513;p77" descr="A picture containing text, ligh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377687" y="0"/>
            <a:ext cx="4009488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14" name="Google Shape;514;p77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515" name="Google Shape;515;p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16" name="Google Shape;516;p7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2137" y="1092200"/>
            <a:ext cx="20472400" cy="110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7" name="Google Shape;517;p7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">
  <p:cSld name="Separata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0" name="Google Shape;520;p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4064000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1" name="Google Shape;521;p7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22" name="Google Shape;522;p79" descr="Shape, circle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097314" y="2852057"/>
            <a:ext cx="3505200" cy="3505200"/>
          </a:xfrm>
          <a:prstGeom prst="rect">
            <a:avLst/>
          </a:prstGeom>
          <a:noFill/>
          <a:ln>
            <a:noFill/>
          </a:ln>
        </p:spPr>
      </p:pic>
      <p:sp>
        <p:nvSpPr>
          <p:cNvPr id="523" name="Google Shape;523;p79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24" name="Google Shape;524;p79"/>
          <p:cNvSpPr txBox="1">
            <a:spLocks noGrp="1"/>
          </p:cNvSpPr>
          <p:nvPr>
            <p:ph type="body" idx="1"/>
          </p:nvPr>
        </p:nvSpPr>
        <p:spPr>
          <a:xfrm>
            <a:off x="2877925" y="6972477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8888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25" name="Google Shape;525;p79"/>
          <p:cNvSpPr txBox="1">
            <a:spLocks noGrp="1"/>
          </p:cNvSpPr>
          <p:nvPr>
            <p:ph type="body" idx="2"/>
          </p:nvPr>
        </p:nvSpPr>
        <p:spPr>
          <a:xfrm>
            <a:off x="2877925" y="9949898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26" name="Google Shape;526;p79"/>
          <p:cNvSpPr txBox="1">
            <a:spLocks noGrp="1"/>
          </p:cNvSpPr>
          <p:nvPr>
            <p:ph type="body" idx="3"/>
          </p:nvPr>
        </p:nvSpPr>
        <p:spPr>
          <a:xfrm>
            <a:off x="2708962" y="3626169"/>
            <a:ext cx="2281904" cy="195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500"/>
              <a:buFont typeface="Arial"/>
              <a:buNone/>
              <a:defRPr sz="115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527" name="Google Shape;527;p7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2">
  <p:cSld name="Separat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9" name="Google Shape;529;p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4064000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0" name="Google Shape;530;p80" descr="Shape, circl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97314" y="2852057"/>
            <a:ext cx="3505200" cy="3505200"/>
          </a:xfrm>
          <a:prstGeom prst="rect">
            <a:avLst/>
          </a:prstGeom>
          <a:noFill/>
          <a:ln>
            <a:noFill/>
          </a:ln>
        </p:spPr>
      </p:pic>
      <p:sp>
        <p:nvSpPr>
          <p:cNvPr id="531" name="Google Shape;531;p80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32" name="Google Shape;532;p80"/>
          <p:cNvSpPr txBox="1">
            <a:spLocks noGrp="1"/>
          </p:cNvSpPr>
          <p:nvPr>
            <p:ph type="body" idx="1"/>
          </p:nvPr>
        </p:nvSpPr>
        <p:spPr>
          <a:xfrm>
            <a:off x="2877925" y="6972477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8888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33" name="Google Shape;533;p80"/>
          <p:cNvSpPr txBox="1">
            <a:spLocks noGrp="1"/>
          </p:cNvSpPr>
          <p:nvPr>
            <p:ph type="body" idx="2"/>
          </p:nvPr>
        </p:nvSpPr>
        <p:spPr>
          <a:xfrm>
            <a:off x="2877925" y="9949898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34" name="Google Shape;534;p80"/>
          <p:cNvSpPr txBox="1">
            <a:spLocks noGrp="1"/>
          </p:cNvSpPr>
          <p:nvPr>
            <p:ph type="body" idx="3"/>
          </p:nvPr>
        </p:nvSpPr>
        <p:spPr>
          <a:xfrm>
            <a:off x="2708962" y="3626169"/>
            <a:ext cx="2281904" cy="195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500"/>
              <a:buFont typeface="Arial"/>
              <a:buNone/>
              <a:defRPr sz="115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535" name="Google Shape;535;p8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36" name="Google Shape;536;p8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3">
  <p:cSld name="Separata_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8" name="Google Shape;538;p8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4064000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9" name="Google Shape;539;p8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97314" y="2858407"/>
            <a:ext cx="35052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540" name="Google Shape;540;p81"/>
          <p:cNvSpPr txBox="1">
            <a:spLocks noGrp="1"/>
          </p:cNvSpPr>
          <p:nvPr>
            <p:ph type="body" idx="1"/>
          </p:nvPr>
        </p:nvSpPr>
        <p:spPr>
          <a:xfrm>
            <a:off x="2877925" y="6972477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8888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41" name="Google Shape;541;p81"/>
          <p:cNvSpPr txBox="1">
            <a:spLocks noGrp="1"/>
          </p:cNvSpPr>
          <p:nvPr>
            <p:ph type="body" idx="2"/>
          </p:nvPr>
        </p:nvSpPr>
        <p:spPr>
          <a:xfrm>
            <a:off x="2877925" y="9949898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42" name="Google Shape;542;p81"/>
          <p:cNvSpPr txBox="1">
            <a:spLocks noGrp="1"/>
          </p:cNvSpPr>
          <p:nvPr>
            <p:ph type="body" idx="3"/>
          </p:nvPr>
        </p:nvSpPr>
        <p:spPr>
          <a:xfrm>
            <a:off x="2708962" y="3626169"/>
            <a:ext cx="2281904" cy="195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500"/>
              <a:buFont typeface="Arial"/>
              <a:buNone/>
              <a:defRPr sz="115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543" name="Google Shape;543;p8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sp>
        <p:nvSpPr>
          <p:cNvPr id="544" name="Google Shape;544;p81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545" name="Google Shape;545;p8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4">
  <p:cSld name="Separata_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7" name="Google Shape;547;p8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4000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48" name="Google Shape;548;p8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49" name="Google Shape;549;p8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097314" y="2852057"/>
            <a:ext cx="3505200" cy="3505200"/>
          </a:xfrm>
          <a:prstGeom prst="rect">
            <a:avLst/>
          </a:prstGeom>
          <a:noFill/>
          <a:ln>
            <a:noFill/>
          </a:ln>
        </p:spPr>
      </p:pic>
      <p:sp>
        <p:nvSpPr>
          <p:cNvPr id="550" name="Google Shape;550;p82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51" name="Google Shape;551;p82"/>
          <p:cNvSpPr txBox="1">
            <a:spLocks noGrp="1"/>
          </p:cNvSpPr>
          <p:nvPr>
            <p:ph type="body" idx="1"/>
          </p:nvPr>
        </p:nvSpPr>
        <p:spPr>
          <a:xfrm>
            <a:off x="2877925" y="6972477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8888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52" name="Google Shape;552;p82"/>
          <p:cNvSpPr txBox="1">
            <a:spLocks noGrp="1"/>
          </p:cNvSpPr>
          <p:nvPr>
            <p:ph type="body" idx="2"/>
          </p:nvPr>
        </p:nvSpPr>
        <p:spPr>
          <a:xfrm>
            <a:off x="2877925" y="9949898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53" name="Google Shape;553;p82"/>
          <p:cNvSpPr txBox="1">
            <a:spLocks noGrp="1"/>
          </p:cNvSpPr>
          <p:nvPr>
            <p:ph type="body" idx="3"/>
          </p:nvPr>
        </p:nvSpPr>
        <p:spPr>
          <a:xfrm>
            <a:off x="2708962" y="3626169"/>
            <a:ext cx="2281904" cy="195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500"/>
              <a:buFont typeface="Arial"/>
              <a:buNone/>
              <a:defRPr sz="115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554" name="Google Shape;554;p8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5">
  <p:cSld name="Separata_5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6" name="Google Shape;556;p8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7" name="Google Shape;557;p8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97314" y="2858407"/>
            <a:ext cx="35052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8" name="Google Shape;558;p83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59" name="Google Shape;559;p83"/>
          <p:cNvSpPr txBox="1">
            <a:spLocks noGrp="1"/>
          </p:cNvSpPr>
          <p:nvPr>
            <p:ph type="body" idx="1"/>
          </p:nvPr>
        </p:nvSpPr>
        <p:spPr>
          <a:xfrm>
            <a:off x="2877925" y="6972477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8888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60" name="Google Shape;560;p83"/>
          <p:cNvSpPr txBox="1">
            <a:spLocks noGrp="1"/>
          </p:cNvSpPr>
          <p:nvPr>
            <p:ph type="body" idx="2"/>
          </p:nvPr>
        </p:nvSpPr>
        <p:spPr>
          <a:xfrm>
            <a:off x="2877925" y="9949898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61" name="Google Shape;561;p83"/>
          <p:cNvSpPr txBox="1">
            <a:spLocks noGrp="1"/>
          </p:cNvSpPr>
          <p:nvPr>
            <p:ph type="body" idx="3"/>
          </p:nvPr>
        </p:nvSpPr>
        <p:spPr>
          <a:xfrm>
            <a:off x="2708962" y="3626169"/>
            <a:ext cx="2281904" cy="195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500"/>
              <a:buFont typeface="Arial"/>
              <a:buNone/>
              <a:defRPr sz="115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562" name="Google Shape;562;p8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63" name="Google Shape;563;p8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6">
  <p:cSld name="Separata_6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5" name="Google Shape;565;p8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66" name="Google Shape;566;p8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97314" y="2858407"/>
            <a:ext cx="35052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567" name="Google Shape;567;p84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68" name="Google Shape;568;p84"/>
          <p:cNvSpPr txBox="1">
            <a:spLocks noGrp="1"/>
          </p:cNvSpPr>
          <p:nvPr>
            <p:ph type="body" idx="1"/>
          </p:nvPr>
        </p:nvSpPr>
        <p:spPr>
          <a:xfrm>
            <a:off x="2877925" y="6972477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8888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69" name="Google Shape;569;p84"/>
          <p:cNvSpPr txBox="1">
            <a:spLocks noGrp="1"/>
          </p:cNvSpPr>
          <p:nvPr>
            <p:ph type="body" idx="2"/>
          </p:nvPr>
        </p:nvSpPr>
        <p:spPr>
          <a:xfrm>
            <a:off x="2877925" y="9949898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70" name="Google Shape;570;p84"/>
          <p:cNvSpPr txBox="1">
            <a:spLocks noGrp="1"/>
          </p:cNvSpPr>
          <p:nvPr>
            <p:ph type="body" idx="3"/>
          </p:nvPr>
        </p:nvSpPr>
        <p:spPr>
          <a:xfrm>
            <a:off x="2708962" y="3626169"/>
            <a:ext cx="2281904" cy="195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500"/>
              <a:buFont typeface="Arial"/>
              <a:buNone/>
              <a:defRPr sz="115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571" name="Google Shape;571;p8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2" name="Google Shape;572;p8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7">
  <p:cSld name="Separata_7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4" name="Google Shape;574;p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5" name="Google Shape;575;p8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576" name="Google Shape;576;p85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77" name="Google Shape;577;p85"/>
          <p:cNvSpPr txBox="1">
            <a:spLocks noGrp="1"/>
          </p:cNvSpPr>
          <p:nvPr>
            <p:ph type="body" idx="1"/>
          </p:nvPr>
        </p:nvSpPr>
        <p:spPr>
          <a:xfrm>
            <a:off x="2877925" y="6972477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8888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78" name="Google Shape;578;p85"/>
          <p:cNvSpPr txBox="1">
            <a:spLocks noGrp="1"/>
          </p:cNvSpPr>
          <p:nvPr>
            <p:ph type="body" idx="2"/>
          </p:nvPr>
        </p:nvSpPr>
        <p:spPr>
          <a:xfrm>
            <a:off x="2877925" y="9949898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79" name="Google Shape;579;p85"/>
          <p:cNvSpPr txBox="1">
            <a:spLocks noGrp="1"/>
          </p:cNvSpPr>
          <p:nvPr>
            <p:ph type="body" idx="3"/>
          </p:nvPr>
        </p:nvSpPr>
        <p:spPr>
          <a:xfrm>
            <a:off x="2708962" y="3626169"/>
            <a:ext cx="2281904" cy="195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500"/>
              <a:buFont typeface="Arial"/>
              <a:buNone/>
              <a:defRPr sz="115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580" name="Google Shape;580;p8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81" name="Google Shape;581;p8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8">
  <p:cSld name="Separata_8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" name="Google Shape;583;p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84" name="Google Shape;584;p8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85" name="Google Shape;585;p8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586" name="Google Shape;586;p86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87" name="Google Shape;587;p86"/>
          <p:cNvSpPr txBox="1">
            <a:spLocks noGrp="1"/>
          </p:cNvSpPr>
          <p:nvPr>
            <p:ph type="body" idx="1"/>
          </p:nvPr>
        </p:nvSpPr>
        <p:spPr>
          <a:xfrm>
            <a:off x="2877925" y="6972477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8888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88" name="Google Shape;588;p86"/>
          <p:cNvSpPr txBox="1">
            <a:spLocks noGrp="1"/>
          </p:cNvSpPr>
          <p:nvPr>
            <p:ph type="body" idx="2"/>
          </p:nvPr>
        </p:nvSpPr>
        <p:spPr>
          <a:xfrm>
            <a:off x="2877925" y="9949898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89" name="Google Shape;589;p86"/>
          <p:cNvSpPr txBox="1">
            <a:spLocks noGrp="1"/>
          </p:cNvSpPr>
          <p:nvPr>
            <p:ph type="body" idx="3"/>
          </p:nvPr>
        </p:nvSpPr>
        <p:spPr>
          <a:xfrm>
            <a:off x="2708962" y="3626169"/>
            <a:ext cx="2281904" cy="195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500"/>
              <a:buFont typeface="Arial"/>
              <a:buNone/>
              <a:defRPr sz="115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590" name="Google Shape;590;p8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9">
  <p:cSld name="Separata_9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2" name="Google Shape;592;p8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30" y="21364"/>
            <a:ext cx="405133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93" name="Google Shape;593;p8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594" name="Google Shape;594;p87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95" name="Google Shape;595;p87"/>
          <p:cNvSpPr txBox="1">
            <a:spLocks noGrp="1"/>
          </p:cNvSpPr>
          <p:nvPr>
            <p:ph type="body" idx="1"/>
          </p:nvPr>
        </p:nvSpPr>
        <p:spPr>
          <a:xfrm>
            <a:off x="2877925" y="6972477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8888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96" name="Google Shape;596;p87"/>
          <p:cNvSpPr txBox="1">
            <a:spLocks noGrp="1"/>
          </p:cNvSpPr>
          <p:nvPr>
            <p:ph type="body" idx="2"/>
          </p:nvPr>
        </p:nvSpPr>
        <p:spPr>
          <a:xfrm>
            <a:off x="2877925" y="9949898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97" name="Google Shape;597;p87"/>
          <p:cNvSpPr txBox="1">
            <a:spLocks noGrp="1"/>
          </p:cNvSpPr>
          <p:nvPr>
            <p:ph type="body" idx="3"/>
          </p:nvPr>
        </p:nvSpPr>
        <p:spPr>
          <a:xfrm>
            <a:off x="2708962" y="3626169"/>
            <a:ext cx="2281904" cy="195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500"/>
              <a:buFont typeface="Arial"/>
              <a:buNone/>
              <a:defRPr sz="115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598" name="Google Shape;598;p8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99" name="Google Shape;599;p8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apa_2">
  <p:cSld name="2_Cap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23" y="0"/>
            <a:ext cx="24374128" cy="13710447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4"/>
          <p:cNvSpPr txBox="1">
            <a:spLocks noGrp="1"/>
          </p:cNvSpPr>
          <p:nvPr>
            <p:ph type="body" idx="1"/>
          </p:nvPr>
        </p:nvSpPr>
        <p:spPr>
          <a:xfrm>
            <a:off x="10725041" y="2294415"/>
            <a:ext cx="10423428" cy="3049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4583"/>
              </a:lnSpc>
              <a:spcBef>
                <a:spcPts val="2000"/>
              </a:spcBef>
              <a:spcAft>
                <a:spcPts val="0"/>
              </a:spcAft>
              <a:buClr>
                <a:schemeClr val="lt1"/>
              </a:buClr>
              <a:buSzPts val="9600"/>
              <a:buFont typeface="Arial"/>
              <a:buNone/>
              <a:defRPr sz="9600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35" name="Google Shape;35;p4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2" cy="910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4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908020" y="11827601"/>
            <a:ext cx="352831" cy="3704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0">
  <p:cSld name="Separata_10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1" name="Google Shape;601;p8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02" name="Google Shape;602;p8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603" name="Google Shape;603;p8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604" name="Google Shape;604;p88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05" name="Google Shape;605;p88"/>
          <p:cNvSpPr txBox="1">
            <a:spLocks noGrp="1"/>
          </p:cNvSpPr>
          <p:nvPr>
            <p:ph type="body" idx="1"/>
          </p:nvPr>
        </p:nvSpPr>
        <p:spPr>
          <a:xfrm>
            <a:off x="2877925" y="6972477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8888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606" name="Google Shape;606;p88"/>
          <p:cNvSpPr txBox="1">
            <a:spLocks noGrp="1"/>
          </p:cNvSpPr>
          <p:nvPr>
            <p:ph type="body" idx="2"/>
          </p:nvPr>
        </p:nvSpPr>
        <p:spPr>
          <a:xfrm>
            <a:off x="2877925" y="9949898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607" name="Google Shape;607;p88"/>
          <p:cNvSpPr txBox="1">
            <a:spLocks noGrp="1"/>
          </p:cNvSpPr>
          <p:nvPr>
            <p:ph type="body" idx="3"/>
          </p:nvPr>
        </p:nvSpPr>
        <p:spPr>
          <a:xfrm>
            <a:off x="2708962" y="3626169"/>
            <a:ext cx="2281904" cy="195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500"/>
              <a:buFont typeface="Arial"/>
              <a:buNone/>
              <a:defRPr sz="115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608" name="Google Shape;608;p8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1">
  <p:cSld name="Separata_1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0" name="Google Shape;610;p8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30" y="21364"/>
            <a:ext cx="405133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11" name="Google Shape;611;p8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612" name="Google Shape;612;p89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13" name="Google Shape;613;p89"/>
          <p:cNvSpPr txBox="1">
            <a:spLocks noGrp="1"/>
          </p:cNvSpPr>
          <p:nvPr>
            <p:ph type="body" idx="1"/>
          </p:nvPr>
        </p:nvSpPr>
        <p:spPr>
          <a:xfrm>
            <a:off x="2877925" y="6972477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8888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614" name="Google Shape;614;p89"/>
          <p:cNvSpPr txBox="1">
            <a:spLocks noGrp="1"/>
          </p:cNvSpPr>
          <p:nvPr>
            <p:ph type="body" idx="2"/>
          </p:nvPr>
        </p:nvSpPr>
        <p:spPr>
          <a:xfrm>
            <a:off x="2877925" y="9949898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615" name="Google Shape;615;p89"/>
          <p:cNvSpPr txBox="1">
            <a:spLocks noGrp="1"/>
          </p:cNvSpPr>
          <p:nvPr>
            <p:ph type="body" idx="3"/>
          </p:nvPr>
        </p:nvSpPr>
        <p:spPr>
          <a:xfrm>
            <a:off x="2708962" y="3626169"/>
            <a:ext cx="2281904" cy="195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500"/>
              <a:buFont typeface="Arial"/>
              <a:buNone/>
              <a:defRPr sz="115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616" name="Google Shape;616;p8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617" name="Google Shape;617;p8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2">
  <p:cSld name="Separata_1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9" name="Google Shape;619;p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4000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0" name="Google Shape;620;p9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621" name="Google Shape;621;p90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22" name="Google Shape;622;p90"/>
          <p:cNvSpPr txBox="1">
            <a:spLocks noGrp="1"/>
          </p:cNvSpPr>
          <p:nvPr>
            <p:ph type="body" idx="1"/>
          </p:nvPr>
        </p:nvSpPr>
        <p:spPr>
          <a:xfrm>
            <a:off x="2877925" y="6972477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8888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623" name="Google Shape;623;p90"/>
          <p:cNvSpPr txBox="1">
            <a:spLocks noGrp="1"/>
          </p:cNvSpPr>
          <p:nvPr>
            <p:ph type="body" idx="2"/>
          </p:nvPr>
        </p:nvSpPr>
        <p:spPr>
          <a:xfrm>
            <a:off x="2877925" y="9949898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624" name="Google Shape;624;p90"/>
          <p:cNvSpPr txBox="1">
            <a:spLocks noGrp="1"/>
          </p:cNvSpPr>
          <p:nvPr>
            <p:ph type="body" idx="3"/>
          </p:nvPr>
        </p:nvSpPr>
        <p:spPr>
          <a:xfrm>
            <a:off x="2708962" y="3626169"/>
            <a:ext cx="2281904" cy="195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500"/>
              <a:buFont typeface="Arial"/>
              <a:buNone/>
              <a:defRPr sz="115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625" name="Google Shape;625;p9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6" name="Google Shape;626;p9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3">
  <p:cSld name="Separata_1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8" name="Google Shape;628;p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3999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9" name="Google Shape;629;p9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630" name="Google Shape;630;p91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31" name="Google Shape;631;p91"/>
          <p:cNvSpPr txBox="1">
            <a:spLocks noGrp="1"/>
          </p:cNvSpPr>
          <p:nvPr>
            <p:ph type="body" idx="1"/>
          </p:nvPr>
        </p:nvSpPr>
        <p:spPr>
          <a:xfrm>
            <a:off x="2877925" y="6972477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8888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632" name="Google Shape;632;p91"/>
          <p:cNvSpPr txBox="1">
            <a:spLocks noGrp="1"/>
          </p:cNvSpPr>
          <p:nvPr>
            <p:ph type="body" idx="2"/>
          </p:nvPr>
        </p:nvSpPr>
        <p:spPr>
          <a:xfrm>
            <a:off x="2877925" y="9949898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633" name="Google Shape;633;p91"/>
          <p:cNvSpPr txBox="1">
            <a:spLocks noGrp="1"/>
          </p:cNvSpPr>
          <p:nvPr>
            <p:ph type="body" idx="3"/>
          </p:nvPr>
        </p:nvSpPr>
        <p:spPr>
          <a:xfrm>
            <a:off x="2708962" y="3626169"/>
            <a:ext cx="2281904" cy="195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500"/>
              <a:buFont typeface="Arial"/>
              <a:buNone/>
              <a:defRPr sz="115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634" name="Google Shape;634;p9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5" name="Google Shape;635;p9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4">
  <p:cSld name="Separata_14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7" name="Google Shape;637;p9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364"/>
            <a:ext cx="4064000" cy="1367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8" name="Google Shape;638;p9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9" name="Google Shape;639;p9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03664" y="2858407"/>
            <a:ext cx="3492500" cy="3492500"/>
          </a:xfrm>
          <a:prstGeom prst="rect">
            <a:avLst/>
          </a:prstGeom>
          <a:noFill/>
          <a:ln>
            <a:noFill/>
          </a:ln>
        </p:spPr>
      </p:pic>
      <p:sp>
        <p:nvSpPr>
          <p:cNvPr id="640" name="Google Shape;640;p92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41" name="Google Shape;641;p92"/>
          <p:cNvSpPr txBox="1">
            <a:spLocks noGrp="1"/>
          </p:cNvSpPr>
          <p:nvPr>
            <p:ph type="body" idx="1"/>
          </p:nvPr>
        </p:nvSpPr>
        <p:spPr>
          <a:xfrm>
            <a:off x="2877925" y="6972477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8888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Arial"/>
              <a:buNone/>
              <a:defRPr sz="9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642" name="Google Shape;642;p92"/>
          <p:cNvSpPr txBox="1">
            <a:spLocks noGrp="1"/>
          </p:cNvSpPr>
          <p:nvPr>
            <p:ph type="body" idx="2"/>
          </p:nvPr>
        </p:nvSpPr>
        <p:spPr>
          <a:xfrm>
            <a:off x="2877925" y="9949898"/>
            <a:ext cx="12993445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643" name="Google Shape;643;p92"/>
          <p:cNvSpPr txBox="1">
            <a:spLocks noGrp="1"/>
          </p:cNvSpPr>
          <p:nvPr>
            <p:ph type="body" idx="3"/>
          </p:nvPr>
        </p:nvSpPr>
        <p:spPr>
          <a:xfrm>
            <a:off x="2708962" y="3626169"/>
            <a:ext cx="2281904" cy="195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500"/>
              <a:buFont typeface="Arial"/>
              <a:buNone/>
              <a:defRPr sz="115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644" name="Google Shape;644;p9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parata_15">
  <p:cSld name="Separata_15">
    <p:bg>
      <p:bgPr>
        <a:solidFill>
          <a:schemeClr val="accent1"/>
        </a:solidFill>
        <a:effectLst/>
      </p:bgPr>
    </p:bg>
    <p:spTree>
      <p:nvGrpSpPr>
        <p:cNvPr id="1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6" name="Google Shape;646;p9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81870" y="4371583"/>
            <a:ext cx="20223435" cy="2933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7" name="Google Shape;647;p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35688" y="1522714"/>
            <a:ext cx="15421879" cy="12198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48" name="Google Shape;648;p9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81869" y="4349245"/>
            <a:ext cx="20223436" cy="2978646"/>
          </a:xfrm>
          <a:prstGeom prst="rect">
            <a:avLst/>
          </a:prstGeom>
          <a:noFill/>
          <a:ln>
            <a:noFill/>
          </a:ln>
        </p:spPr>
      </p:pic>
      <p:sp>
        <p:nvSpPr>
          <p:cNvPr id="649" name="Google Shape;649;p93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Tahoma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 b="0" i="0" u="none" strike="noStrike" cap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50" name="Google Shape;650;p93"/>
          <p:cNvSpPr txBox="1">
            <a:spLocks noGrp="1"/>
          </p:cNvSpPr>
          <p:nvPr>
            <p:ph type="body" idx="1"/>
          </p:nvPr>
        </p:nvSpPr>
        <p:spPr>
          <a:xfrm>
            <a:off x="5876660" y="4720149"/>
            <a:ext cx="12933854" cy="223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909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651" name="Google Shape;651;p9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652" name="Google Shape;652;p9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653" name="Google Shape;653;p93" descr="A picture containing light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0399375" y="0"/>
            <a:ext cx="3987800" cy="38633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4" name="Google Shape;654;p9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" y="6802858"/>
            <a:ext cx="3592286" cy="68917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Especial_2">
  <p:cSld name="Conteúdo_Especial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5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9" name="Google Shape;39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4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0823" y="4420767"/>
            <a:ext cx="631210" cy="848188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45"/>
          <p:cNvSpPr>
            <a:spLocks noGrp="1"/>
          </p:cNvSpPr>
          <p:nvPr>
            <p:ph type="body" idx="1"/>
          </p:nvPr>
        </p:nvSpPr>
        <p:spPr>
          <a:xfrm>
            <a:off x="2369415" y="5296664"/>
            <a:ext cx="13424767" cy="356601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3" name="Google Shape;43;p45"/>
          <p:cNvSpPr txBox="1">
            <a:spLocks noGrp="1"/>
          </p:cNvSpPr>
          <p:nvPr>
            <p:ph type="body" idx="2"/>
          </p:nvPr>
        </p:nvSpPr>
        <p:spPr>
          <a:xfrm>
            <a:off x="3431728" y="9171061"/>
            <a:ext cx="12362454" cy="3566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200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Especial_3">
  <p:cSld name="Conteúdo_Especial_3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6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lt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46" name="Google Shape;46;p46"/>
          <p:cNvSpPr>
            <a:spLocks noGrp="1"/>
          </p:cNvSpPr>
          <p:nvPr>
            <p:ph type="body" idx="1"/>
          </p:nvPr>
        </p:nvSpPr>
        <p:spPr>
          <a:xfrm>
            <a:off x="2816114" y="5074992"/>
            <a:ext cx="20011291" cy="356601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533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4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482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47" name="Google Shape;47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Google Shape;48;p4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údo_Especial_2">
  <p:cSld name="Conteúdo_Especial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5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lvl="1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lvl="2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lvl="3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lvl="4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lvl="5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lvl="6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lvl="7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lvl="8" indent="0" algn="r">
              <a:spcBef>
                <a:spcPts val="0"/>
              </a:spcBef>
              <a:buNone/>
              <a:defRPr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54" name="Google Shape;54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0823" y="4420767"/>
            <a:ext cx="631210" cy="848188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25"/>
          <p:cNvSpPr>
            <a:spLocks noGrp="1"/>
          </p:cNvSpPr>
          <p:nvPr>
            <p:ph type="body" idx="1"/>
          </p:nvPr>
        </p:nvSpPr>
        <p:spPr>
          <a:xfrm>
            <a:off x="2369415" y="5296664"/>
            <a:ext cx="13424767" cy="356601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75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rial"/>
              <a:buNone/>
              <a:defRPr sz="8000" b="1" i="0" u="none" strike="noStrike" cap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8" name="Google Shape;58;p25"/>
          <p:cNvSpPr txBox="1">
            <a:spLocks noGrp="1"/>
          </p:cNvSpPr>
          <p:nvPr>
            <p:ph type="body" idx="2"/>
          </p:nvPr>
        </p:nvSpPr>
        <p:spPr>
          <a:xfrm>
            <a:off x="3431728" y="9171061"/>
            <a:ext cx="12362454" cy="3566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142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_Livre_Cinza">
  <p:cSld name="1_Conteúdo_Livre_Cinza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9"/>
          <p:cNvSpPr txBox="1">
            <a:spLocks noGrp="1"/>
          </p:cNvSpPr>
          <p:nvPr>
            <p:ph type="body" idx="1"/>
          </p:nvPr>
        </p:nvSpPr>
        <p:spPr>
          <a:xfrm>
            <a:off x="2061497" y="553324"/>
            <a:ext cx="19916759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91" name="Google Shape;91;p29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  <a:defRPr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92" name="Google Shape;92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18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33.xml"/><Relationship Id="rId3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8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32.xml"/><Relationship Id="rId2" Type="http://schemas.openxmlformats.org/officeDocument/2006/relationships/slideLayout" Target="../slideLayouts/slideLayout9.xml"/><Relationship Id="rId16" Type="http://schemas.openxmlformats.org/officeDocument/2006/relationships/slideLayout" Target="../slideLayouts/slideLayout23.xml"/><Relationship Id="rId20" Type="http://schemas.openxmlformats.org/officeDocument/2006/relationships/slideLayout" Target="../slideLayouts/slideLayout27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2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30.xml"/><Relationship Id="rId28" Type="http://schemas.openxmlformats.org/officeDocument/2006/relationships/image" Target="../media/image19.png"/><Relationship Id="rId10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26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9.xml"/><Relationship Id="rId27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4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20.png"/><Relationship Id="rId5" Type="http://schemas.openxmlformats.org/officeDocument/2006/relationships/image" Target="../media/image56.png"/><Relationship Id="rId4" Type="http://schemas.openxmlformats.org/officeDocument/2006/relationships/image" Target="../media/image19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998562" y="2627093"/>
            <a:ext cx="6855133" cy="200926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24"/>
          <p:cNvPicPr preferRelativeResize="0"/>
          <p:nvPr/>
        </p:nvPicPr>
        <p:blipFill rotWithShape="1">
          <a:blip r:embed="rId28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24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  <p:sldLayoutId id="2147483661" r:id="rId2"/>
    <p:sldLayoutId id="2147483662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  <p:sldLayoutId id="2147483688" r:id="rId20"/>
    <p:sldLayoutId id="2147483689" r:id="rId21"/>
    <p:sldLayoutId id="2147483690" r:id="rId22"/>
    <p:sldLayoutId id="2147483691" r:id="rId23"/>
    <p:sldLayoutId id="2147483692" r:id="rId24"/>
    <p:sldLayoutId id="2147483693" r:id="rId25"/>
    <p:sldLayoutId id="2147483694" r:id="rId26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0" name="Google Shape;370;p4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06271" y="440984"/>
            <a:ext cx="981228" cy="77821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73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 rtl="0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 rtl="0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 rtl="0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 rtl="0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 rtl="0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 rtl="0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 rtl="0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 rtl="0">
              <a:spcBef>
                <a:spcPts val="0"/>
              </a:spcBef>
              <a:buNone/>
              <a:defRPr sz="2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489" name="Google Shape;489;p73" descr="A picture containing ligh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399375" y="0"/>
            <a:ext cx="39878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Google Shape;490;p73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 sz="2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‹nº›</a:t>
            </a:fld>
            <a:endParaRPr sz="26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91" name="Google Shape;491;p7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2" name="Google Shape;492;p7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927" y="440983"/>
            <a:ext cx="998853" cy="91030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701" r:id="rId1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75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0" marR="0" lvl="1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lvl="2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lvl="3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lvl="4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0" marR="0" lvl="5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0" marR="0" lvl="6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0" marR="0" lvl="7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0" marR="0" lvl="8" indent="0" algn="r" rtl="0">
              <a:spcBef>
                <a:spcPts val="0"/>
              </a:spcBef>
              <a:buNone/>
              <a:defRPr sz="26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501" name="Google Shape;501;p7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45040" y="542169"/>
            <a:ext cx="550031" cy="550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02" name="Google Shape;502;p7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92137" y="1092200"/>
            <a:ext cx="23202900" cy="110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3" name="Google Shape;503;p7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69927" y="440983"/>
            <a:ext cx="998853" cy="91030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</p:sldLayoutIdLst>
  <p:transition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1.png"/><Relationship Id="rId4" Type="http://schemas.openxmlformats.org/officeDocument/2006/relationships/image" Target="../media/image10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centraldeatendimento.totvs.com/hc/pt-br/articles/360023373931-MP-SIGAFIN-FINA401-Como-gerar-a-DIRF-com-as-informa%C3%A7%C3%B5es-do-financeiro-sem-acesso-ao-m%C3%B3dulo-de-Gest%C3%A3o-de-Pessoal" TargetMode="External"/><Relationship Id="rId3" Type="http://schemas.openxmlformats.org/officeDocument/2006/relationships/image" Target="../media/image106.png"/><Relationship Id="rId7" Type="http://schemas.openxmlformats.org/officeDocument/2006/relationships/hyperlink" Target="https://tdn.totvs.com/pages/releaseview.action?pageId=550307175" TargetMode="External"/><Relationship Id="rId12" Type="http://schemas.openxmlformats.org/officeDocument/2006/relationships/image" Target="../media/image10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tdn.totvs.com/display/PROT/Gerar+Dirf+para+fornecedores+residentes+no+exterior" TargetMode="External"/><Relationship Id="rId11" Type="http://schemas.openxmlformats.org/officeDocument/2006/relationships/image" Target="../media/image91.png"/><Relationship Id="rId5" Type="http://schemas.openxmlformats.org/officeDocument/2006/relationships/hyperlink" Target="https://tdn.totvs.com/pages/viewpage.action?pageId=184780374" TargetMode="External"/><Relationship Id="rId10" Type="http://schemas.openxmlformats.org/officeDocument/2006/relationships/image" Target="../media/image107.png"/><Relationship Id="rId4" Type="http://schemas.openxmlformats.org/officeDocument/2006/relationships/hyperlink" Target="https://tdn.engpro.totvs.com.br/pages/releaseview.action?pageId=224126168" TargetMode="External"/><Relationship Id="rId9" Type="http://schemas.openxmlformats.org/officeDocument/2006/relationships/hyperlink" Target="https://www.youtube.com/watch?v=Rh1wAGJg6FA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93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94.png"/><Relationship Id="rId5" Type="http://schemas.openxmlformats.org/officeDocument/2006/relationships/hyperlink" Target="https://www.youtube.com/watch?v=qmWdZzSCqm4" TargetMode="External"/><Relationship Id="rId10" Type="http://schemas.openxmlformats.org/officeDocument/2006/relationships/image" Target="../media/image97.png"/><Relationship Id="rId4" Type="http://schemas.openxmlformats.org/officeDocument/2006/relationships/image" Target="../media/image91.png"/><Relationship Id="rId9" Type="http://schemas.openxmlformats.org/officeDocument/2006/relationships/image" Target="../media/image9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1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1"/>
          <p:cNvSpPr txBox="1">
            <a:spLocks noGrp="1"/>
          </p:cNvSpPr>
          <p:nvPr>
            <p:ph type="body" idx="1"/>
          </p:nvPr>
        </p:nvSpPr>
        <p:spPr>
          <a:xfrm>
            <a:off x="10725040" y="2294415"/>
            <a:ext cx="11986103" cy="3049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458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600"/>
              <a:buNone/>
            </a:pPr>
            <a:r>
              <a:rPr lang="pt-BR" dirty="0" smtClean="0"/>
              <a:t>DIRF</a:t>
            </a:r>
            <a:r>
              <a:rPr lang="pt-BR" dirty="0"/>
              <a:t/>
            </a:r>
            <a:br>
              <a:rPr lang="pt-BR" dirty="0"/>
            </a:br>
            <a:r>
              <a:rPr lang="pt-BR" dirty="0" smtClean="0">
                <a:solidFill>
                  <a:srgbClr val="363636"/>
                </a:solidFill>
              </a:rPr>
              <a:t>FINANCEIRO</a:t>
            </a:r>
            <a:endParaRPr dirty="0"/>
          </a:p>
        </p:txBody>
      </p:sp>
      <p:sp>
        <p:nvSpPr>
          <p:cNvPr id="660" name="Google Shape;660;p1"/>
          <p:cNvSpPr txBox="1"/>
          <p:nvPr/>
        </p:nvSpPr>
        <p:spPr>
          <a:xfrm>
            <a:off x="11396482" y="11421585"/>
            <a:ext cx="2146742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6000" b="1" i="0" u="none" strike="noStrike" cap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2024</a:t>
            </a:r>
            <a:endParaRPr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p11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fld id="{00000000-1234-1234-1234-123412341234}" type="slidenum">
              <a:rPr lang="pt-BR"/>
              <a:t>10</a:t>
            </a:fld>
            <a:endParaRPr/>
          </a:p>
        </p:txBody>
      </p:sp>
      <p:sp>
        <p:nvSpPr>
          <p:cNvPr id="911" name="Google Shape;911;p11"/>
          <p:cNvSpPr txBox="1"/>
          <p:nvPr/>
        </p:nvSpPr>
        <p:spPr>
          <a:xfrm>
            <a:off x="1654629" y="2535396"/>
            <a:ext cx="20558877" cy="205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rgbClr val="23E048"/>
              </a:buClr>
              <a:buSzPts val="4000"/>
            </a:pPr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Relação de títulos processados do período informado</a:t>
            </a:r>
            <a:endParaRPr lang="pt-BR" sz="2400" dirty="0">
              <a:solidFill>
                <a:schemeClr val="accent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E048"/>
              </a:buClr>
              <a:buSzPts val="4000"/>
              <a:buFont typeface="Arial"/>
              <a:buNone/>
            </a:pPr>
            <a:endParaRPr lang="pt-BR" sz="4000" b="1" dirty="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E048"/>
              </a:buClr>
              <a:buSzPts val="4000"/>
              <a:buFont typeface="Arial"/>
              <a:buNone/>
            </a:pPr>
            <a:endParaRPr sz="4000" b="1" i="0" u="none" strike="noStrike" cap="none" dirty="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12" name="Google Shape;912;p11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10</a:t>
            </a:fld>
            <a:endParaRPr sz="2600" b="0" i="0" u="none" strike="noStrike" cap="non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44" name="Google Shape;944;p11"/>
          <p:cNvSpPr txBox="1"/>
          <p:nvPr/>
        </p:nvSpPr>
        <p:spPr>
          <a:xfrm>
            <a:off x="3957379" y="935568"/>
            <a:ext cx="13437992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Clr>
                <a:schemeClr val="lt2"/>
              </a:buClr>
              <a:buSzPts val="4000"/>
            </a:pPr>
            <a:r>
              <a:rPr lang="pt-BR" sz="4000" b="1" i="0" u="none" strike="noStrike" cap="none" dirty="0" smtClean="0">
                <a:solidFill>
                  <a:schemeClr val="l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FINANCEIRO </a:t>
            </a:r>
            <a:r>
              <a:rPr lang="pt-BR" sz="4000" b="1" dirty="0" smtClean="0">
                <a:solidFill>
                  <a:schemeClr val="l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– FINA401 Gera dados para DIRF</a:t>
            </a:r>
            <a:endParaRPr lang="pt-BR" sz="4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</a:pPr>
            <a:endParaRPr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4629" y="3029827"/>
            <a:ext cx="20550996" cy="5722287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8867" y="8978815"/>
            <a:ext cx="20566758" cy="4541242"/>
          </a:xfrm>
          <a:prstGeom prst="rect">
            <a:avLst/>
          </a:prstGeom>
        </p:spPr>
      </p:pic>
      <p:sp>
        <p:nvSpPr>
          <p:cNvPr id="11" name="Google Shape;791;p8"/>
          <p:cNvSpPr/>
          <p:nvPr/>
        </p:nvSpPr>
        <p:spPr>
          <a:xfrm>
            <a:off x="2037506" y="541835"/>
            <a:ext cx="1705540" cy="1705540"/>
          </a:xfrm>
          <a:prstGeom prst="ellipse">
            <a:avLst/>
          </a:prstGeom>
          <a:solidFill>
            <a:schemeClr val="accent1"/>
          </a:solidFill>
          <a:ln w="152400" cap="flat" cmpd="sng">
            <a:solidFill>
              <a:srgbClr val="034B74">
                <a:alpha val="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2" name="Google Shape;946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00876" y="1066421"/>
            <a:ext cx="1009714" cy="627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6013173"/>
      </p:ext>
    </p:extLst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Google Shape;806;p9"/>
          <p:cNvSpPr txBox="1">
            <a:spLocks noGrp="1"/>
          </p:cNvSpPr>
          <p:nvPr>
            <p:ph type="body" idx="1"/>
          </p:nvPr>
        </p:nvSpPr>
        <p:spPr>
          <a:xfrm>
            <a:off x="3957380" y="935569"/>
            <a:ext cx="7761378" cy="607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None/>
            </a:pPr>
            <a:r>
              <a:rPr lang="pt-BR" dirty="0" smtClean="0"/>
              <a:t>LINKS ÚTEIS</a:t>
            </a:r>
            <a:endParaRPr dirty="0">
              <a:solidFill>
                <a:schemeClr val="lt2"/>
              </a:solidFill>
            </a:endParaRPr>
          </a:p>
        </p:txBody>
      </p:sp>
      <p:sp>
        <p:nvSpPr>
          <p:cNvPr id="807" name="Google Shape;807;p9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fld id="{00000000-1234-1234-1234-123412341234}" type="slidenum">
              <a:rPr lang="pt-BR"/>
              <a:t>11</a:t>
            </a:fld>
            <a:endParaRPr/>
          </a:p>
        </p:txBody>
      </p:sp>
      <p:pic>
        <p:nvPicPr>
          <p:cNvPr id="823" name="Google Shape;823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262020" y="12021772"/>
            <a:ext cx="587546" cy="82256"/>
          </a:xfrm>
          <a:prstGeom prst="rect">
            <a:avLst/>
          </a:prstGeom>
          <a:noFill/>
          <a:ln>
            <a:noFill/>
          </a:ln>
        </p:spPr>
      </p:pic>
      <p:sp>
        <p:nvSpPr>
          <p:cNvPr id="824" name="Google Shape;824;p9"/>
          <p:cNvSpPr txBox="1"/>
          <p:nvPr/>
        </p:nvSpPr>
        <p:spPr>
          <a:xfrm>
            <a:off x="2061496" y="2786743"/>
            <a:ext cx="20733190" cy="10123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spcBef>
                <a:spcPts val="1800"/>
              </a:spcBef>
              <a:buClr>
                <a:schemeClr val="dk1"/>
              </a:buClr>
              <a:buSzPts val="2000"/>
            </a:pPr>
            <a:r>
              <a:rPr lang="pt-BR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> Geração </a:t>
            </a:r>
            <a:r>
              <a:rPr lang="pt-BR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>de Dados para DIRF (FINA401)</a:t>
            </a:r>
            <a:br>
              <a:rPr lang="pt-BR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</a:br>
            <a:r>
              <a:rPr lang="pt-BR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> </a:t>
            </a:r>
            <a:r>
              <a:rPr lang="pt-BR" sz="2400" b="1" u="sng" dirty="0" smtClean="0">
                <a:solidFill>
                  <a:schemeClr val="accent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  <a:hlinkClick r:id="rId4"/>
              </a:rPr>
              <a:t>https</a:t>
            </a:r>
            <a:r>
              <a:rPr lang="pt-BR" sz="2400" b="1" u="sng" dirty="0" smtClean="0">
                <a:solidFill>
                  <a:schemeClr val="accent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  <a:hlinkClick r:id="rId4"/>
              </a:rPr>
              <a:t>://</a:t>
            </a:r>
            <a:r>
              <a:rPr lang="pt-BR" sz="2400" b="1" u="sng" dirty="0" smtClean="0">
                <a:solidFill>
                  <a:schemeClr val="accent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  <a:hlinkClick r:id="rId4"/>
              </a:rPr>
              <a:t>tdn.engpro.totvs.com.br/pages/releaseview.action?pageId=224126168</a:t>
            </a:r>
            <a:r>
              <a:rPr lang="pt-BR" sz="2400" b="1" u="sng" dirty="0" smtClean="0">
                <a:solidFill>
                  <a:schemeClr val="accent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/>
            </a:r>
            <a:br>
              <a:rPr lang="pt-BR" sz="2400" b="1" u="sng" dirty="0" smtClean="0">
                <a:solidFill>
                  <a:schemeClr val="accent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</a:br>
            <a:r>
              <a:rPr lang="pt-BR" sz="2400" b="1" u="sng" dirty="0" smtClean="0">
                <a:solidFill>
                  <a:schemeClr val="accent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/>
            </a:r>
            <a:br>
              <a:rPr lang="pt-BR" sz="2400" b="1" u="sng" dirty="0" smtClean="0">
                <a:solidFill>
                  <a:schemeClr val="accent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</a:br>
            <a:r>
              <a:rPr lang="pt-BR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> DIRF </a:t>
            </a:r>
            <a:r>
              <a:rPr lang="pt-BR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>FINANCEIRO - Principais Dúvidas</a:t>
            </a:r>
            <a:br>
              <a:rPr lang="pt-BR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</a:br>
            <a:r>
              <a:rPr lang="pt-BR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> </a:t>
            </a:r>
            <a:r>
              <a:rPr lang="pt-BR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  <a:hlinkClick r:id="rId5"/>
              </a:rPr>
              <a:t>https</a:t>
            </a:r>
            <a:r>
              <a:rPr lang="pt-BR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  <a:hlinkClick r:id="rId5"/>
              </a:rPr>
              <a:t>://tdn.totvs.com/pages/viewpage.action?pageId=184780374</a:t>
            </a:r>
            <a:endParaRPr lang="pt-BR" sz="2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 Narrow"/>
            </a:endParaRPr>
          </a:p>
          <a:p>
            <a:pPr lvl="0">
              <a:spcBef>
                <a:spcPts val="1800"/>
              </a:spcBef>
            </a:pPr>
            <a:r>
              <a:rPr lang="pt-BR" sz="2400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sz="2400" b="1" dirty="0" smtClean="0">
                <a:solidFill>
                  <a:schemeClr val="tx1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>DIRF </a:t>
            </a:r>
            <a:r>
              <a:rPr lang="pt-BR" sz="2400" b="1" dirty="0" smtClean="0">
                <a:solidFill>
                  <a:schemeClr val="tx1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>Fornecedor Residente no exterior</a:t>
            </a:r>
            <a:r>
              <a:rPr lang="pt-BR" sz="2400" b="1" dirty="0" smtClean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/>
            </a:r>
            <a:br>
              <a:rPr lang="pt-BR" sz="2400" b="1" dirty="0" smtClean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</a:br>
            <a:r>
              <a:rPr lang="pt-BR" sz="2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> </a:t>
            </a: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  <a:hlinkClick r:id="rId6"/>
              </a:rPr>
              <a:t>https://</a:t>
            </a:r>
            <a:r>
              <a:rPr lang="pt-BR" sz="2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  <a:hlinkClick r:id="rId6"/>
              </a:rPr>
              <a:t>tdn.totvs.com/display/PROT/Gerar+Dirf+para+fornecedores+residentes+no+exterior</a:t>
            </a:r>
            <a:endParaRPr lang="pt-BR" sz="2400" b="1" dirty="0" smtClean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 Narrow"/>
            </a:endParaRPr>
          </a:p>
          <a:p>
            <a:pPr lvl="0">
              <a:spcBef>
                <a:spcPts val="1800"/>
              </a:spcBef>
            </a:pP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> </a:t>
            </a:r>
            <a:r>
              <a:rPr lang="pt-BR" sz="2400" b="1" dirty="0" smtClean="0">
                <a:solidFill>
                  <a:schemeClr val="tx1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 </a:t>
            </a:r>
            <a:r>
              <a:rPr lang="pt-BR" sz="2400" b="1" dirty="0" smtClean="0">
                <a:solidFill>
                  <a:schemeClr val="tx1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 Eventos Tira-Dúvidas / Responde (Suporte Padrão)</a:t>
            </a:r>
            <a:r>
              <a:rPr lang="pt-BR" sz="2400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pt-BR" sz="2400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t-BR" sz="2400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sz="2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  <a:hlinkClick r:id="rId7"/>
              </a:rPr>
              <a:t>https</a:t>
            </a:r>
            <a:r>
              <a:rPr lang="pt-BR" sz="2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  <a:hlinkClick r:id="rId7"/>
              </a:rPr>
              <a:t>://</a:t>
            </a:r>
            <a:r>
              <a:rPr lang="pt-BR" sz="2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  <a:hlinkClick r:id="rId7"/>
              </a:rPr>
              <a:t>tdn.totvs.com/pages/releaseview.action?pageId=550307175</a:t>
            </a: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/>
            </a:r>
            <a:b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</a:br>
            <a:r>
              <a:rPr lang="pt-BR" sz="2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/>
            </a:r>
            <a:br>
              <a:rPr lang="pt-BR" sz="2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</a:br>
            <a:r>
              <a:rPr lang="pt-BR" sz="2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> </a:t>
            </a:r>
            <a:r>
              <a:rPr lang="pt-BR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MP </a:t>
            </a:r>
            <a:r>
              <a:rPr lang="pt-BR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SIGAFIN - FINA401 - Como gerar a DIRF com as informações do financeiro, sem acesso ao módulo de Gestão de Pessoal</a:t>
            </a:r>
            <a:r>
              <a:rPr lang="pt-B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</a:t>
            </a:r>
            <a:r>
              <a:rPr lang="pt-BR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</a:t>
            </a:r>
            <a:r>
              <a:rPr lang="pt-BR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8"/>
              </a:rPr>
              <a:t>https</a:t>
            </a:r>
            <a:r>
              <a:rPr lang="pt-B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8"/>
              </a:rPr>
              <a:t>://</a:t>
            </a:r>
            <a:r>
              <a:rPr lang="pt-BR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8"/>
              </a:rPr>
              <a:t>centraldeatendimento.totvs.com/hc/pt-br/articles/360023373931-MP-SIGAFIN-FINA401-Como-gerar-a-DIRF-com-as-informa%C3%A7%C3%B5es-do-financeiro-sem-acesso-ao-m%C3%B3dulo-de-Gest%C3%A3o-de-Pessoal</a:t>
            </a:r>
            <a:r>
              <a:rPr lang="pt-B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pt-BR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t-BR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pt-BR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t-BR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sz="2400" b="1" dirty="0" err="1" smtClean="0">
                <a:solidFill>
                  <a:schemeClr val="tx1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>How</a:t>
            </a:r>
            <a:r>
              <a:rPr lang="pt-BR" sz="2400" b="1" dirty="0" smtClean="0">
                <a:solidFill>
                  <a:schemeClr val="tx1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> </a:t>
            </a:r>
            <a:r>
              <a:rPr lang="pt-BR" sz="2400" b="1" dirty="0" err="1">
                <a:solidFill>
                  <a:schemeClr val="tx1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>To</a:t>
            </a:r>
            <a:r>
              <a:rPr lang="pt-BR" sz="2400" b="1" dirty="0">
                <a:solidFill>
                  <a:schemeClr val="tx1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> | MP - SIGAFIN - FINA401 - Gera dados para DIRF | #</a:t>
            </a:r>
            <a:r>
              <a:rPr lang="pt-BR" sz="2400" b="1" dirty="0" err="1" smtClean="0">
                <a:solidFill>
                  <a:schemeClr val="tx1">
                    <a:lumMod val="1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>TOTVSBackofficeLinha_Protheus</a:t>
            </a: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/>
            </a:r>
            <a:b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</a:br>
            <a:r>
              <a:rPr lang="pt-BR" sz="2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> </a:t>
            </a:r>
            <a:r>
              <a:rPr lang="pt-BR" sz="2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  <a:hlinkClick r:id="rId9"/>
              </a:rPr>
              <a:t>https</a:t>
            </a: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  <a:hlinkClick r:id="rId9"/>
              </a:rPr>
              <a:t>://</a:t>
            </a:r>
            <a:r>
              <a:rPr lang="pt-BR" sz="2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  <a:hlinkClick r:id="rId9"/>
              </a:rPr>
              <a:t>www.youtube.com/watch?v=Rh1wAGJg6FA</a:t>
            </a:r>
            <a:endParaRPr lang="pt-BR" sz="2400" b="1" dirty="0" smtClean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 Narrow"/>
            </a:endParaRPr>
          </a:p>
          <a:p>
            <a:pPr lvl="0">
              <a:spcBef>
                <a:spcPts val="1800"/>
              </a:spcBef>
            </a:pPr>
            <a:endParaRPr lang="pt-BR" sz="24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 Narrow"/>
            </a:endParaRPr>
          </a:p>
          <a:p>
            <a:pPr lvl="0">
              <a:spcBef>
                <a:spcPts val="1800"/>
              </a:spcBef>
            </a:pPr>
            <a:endParaRPr lang="pt-BR" sz="2400" b="1" dirty="0" smtClean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 Narrow"/>
            </a:endParaRPr>
          </a:p>
          <a:p>
            <a:pPr lvl="0">
              <a:spcBef>
                <a:spcPts val="1800"/>
              </a:spcBef>
            </a:pPr>
            <a:r>
              <a:rPr lang="pt-BR" sz="2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/>
            </a:r>
            <a:br>
              <a:rPr lang="pt-BR" sz="2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</a:br>
            <a:r>
              <a:rPr lang="pt-BR" sz="2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  <a:t/>
            </a:r>
            <a:br>
              <a:rPr lang="pt-BR" sz="2400" b="1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 Narrow"/>
              </a:rPr>
            </a:br>
            <a:endParaRPr lang="pt-BR" sz="2400" b="1" dirty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Arial Narrow"/>
            </a:endParaRPr>
          </a:p>
        </p:txBody>
      </p:sp>
      <p:pic>
        <p:nvPicPr>
          <p:cNvPr id="873" name="Google Shape;873;p9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2388636" y="881714"/>
            <a:ext cx="1063689" cy="661454"/>
          </a:xfrm>
          <a:prstGeom prst="rect">
            <a:avLst/>
          </a:prstGeom>
          <a:noFill/>
          <a:ln>
            <a:noFill/>
          </a:ln>
        </p:spPr>
      </p:pic>
      <p:sp>
        <p:nvSpPr>
          <p:cNvPr id="877" name="Google Shape;877;p9"/>
          <p:cNvSpPr/>
          <p:nvPr/>
        </p:nvSpPr>
        <p:spPr>
          <a:xfrm>
            <a:off x="2059278" y="470018"/>
            <a:ext cx="1705540" cy="1705540"/>
          </a:xfrm>
          <a:prstGeom prst="ellipse">
            <a:avLst/>
          </a:prstGeom>
          <a:solidFill>
            <a:schemeClr val="accent1"/>
          </a:solidFill>
          <a:ln w="152400" cap="flat" cmpd="sng">
            <a:solidFill>
              <a:srgbClr val="034B74">
                <a:alpha val="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878" name="Google Shape;878;p9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2422648" y="1037498"/>
            <a:ext cx="1009714" cy="627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814;p9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 rot="2628261">
            <a:off x="873996" y="2887659"/>
            <a:ext cx="1002432" cy="928554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814;p9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 rot="2621305">
            <a:off x="878281" y="4056330"/>
            <a:ext cx="1002432" cy="928554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14;p9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 rot="2762646">
            <a:off x="881772" y="4995404"/>
            <a:ext cx="1002432" cy="928554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4;p9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 rot="2338133">
            <a:off x="882218" y="6084590"/>
            <a:ext cx="1002432" cy="928554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14;p9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 rot="2645505">
            <a:off x="881773" y="7174639"/>
            <a:ext cx="1002432" cy="9285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814;p9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 rot="2387589">
            <a:off x="878540" y="8522097"/>
            <a:ext cx="1002432" cy="9285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9" name="Google Shape;1159;p20"/>
          <p:cNvSpPr txBox="1">
            <a:spLocks noGrp="1"/>
          </p:cNvSpPr>
          <p:nvPr>
            <p:ph type="body" idx="1"/>
          </p:nvPr>
        </p:nvSpPr>
        <p:spPr>
          <a:xfrm>
            <a:off x="6484977" y="3654947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500"/>
              <a:buNone/>
            </a:pPr>
            <a:r>
              <a:rPr lang="pt-BR" dirty="0" smtClean="0"/>
              <a:t>ROMÁRIO PEREIRA</a:t>
            </a:r>
            <a:endParaRPr dirty="0"/>
          </a:p>
        </p:txBody>
      </p:sp>
      <p:sp>
        <p:nvSpPr>
          <p:cNvPr id="1160" name="Google Shape;1160;p20"/>
          <p:cNvSpPr txBox="1">
            <a:spLocks noGrp="1"/>
          </p:cNvSpPr>
          <p:nvPr>
            <p:ph type="body" idx="2"/>
          </p:nvPr>
        </p:nvSpPr>
        <p:spPr>
          <a:xfrm>
            <a:off x="6484977" y="4344047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</a:pPr>
            <a:r>
              <a:rPr lang="pt-BR" dirty="0" smtClean="0"/>
              <a:t>Suporte Financeiro Protheus</a:t>
            </a:r>
            <a:endParaRPr dirty="0"/>
          </a:p>
        </p:txBody>
      </p:sp>
      <p:sp>
        <p:nvSpPr>
          <p:cNvPr id="1161" name="Google Shape;1161;p20"/>
          <p:cNvSpPr txBox="1">
            <a:spLocks noGrp="1"/>
          </p:cNvSpPr>
          <p:nvPr>
            <p:ph type="body" idx="3"/>
          </p:nvPr>
        </p:nvSpPr>
        <p:spPr>
          <a:xfrm>
            <a:off x="6484977" y="4922311"/>
            <a:ext cx="894695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</a:pPr>
            <a:endParaRPr lang="pt-BR" dirty="0"/>
          </a:p>
          <a:p>
            <a:pPr marL="0" lvl="0" indent="0" algn="l" rtl="0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None/>
            </a:pPr>
            <a:endParaRPr dirty="0"/>
          </a:p>
        </p:txBody>
      </p:sp>
      <p:pic>
        <p:nvPicPr>
          <p:cNvPr id="1163" name="Google Shape;1163;p20" descr="Icon&#10;&#10;Description automatically generated"/>
          <p:cNvPicPr preferRelativeResize="0">
            <a:picLocks noGrp="1"/>
          </p:cNvPicPr>
          <p:nvPr>
            <p:ph type="pic" idx="5"/>
          </p:nvPr>
        </p:nvPicPr>
        <p:blipFill rotWithShape="1">
          <a:blip r:embed="rId3">
            <a:alphaModFix/>
          </a:blip>
          <a:srcRect l="25251" t="39554" r="25251" b="10950"/>
          <a:stretch/>
        </p:blipFill>
        <p:spPr>
          <a:xfrm>
            <a:off x="3526042" y="3887789"/>
            <a:ext cx="1959306" cy="1959306"/>
          </a:xfrm>
          <a:prstGeom prst="ellipse">
            <a:avLst/>
          </a:prstGeom>
          <a:solidFill>
            <a:schemeClr val="accen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2"/>
          <p:cNvSpPr/>
          <p:nvPr/>
        </p:nvSpPr>
        <p:spPr>
          <a:xfrm>
            <a:off x="4051864" y="2788920"/>
            <a:ext cx="16283446" cy="8526780"/>
          </a:xfrm>
          <a:prstGeom prst="roundRect">
            <a:avLst>
              <a:gd name="adj" fmla="val 3164"/>
            </a:avLst>
          </a:prstGeom>
          <a:noFill/>
          <a:ln w="25400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666" name="Google Shape;666;p2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2</a:t>
            </a:fld>
            <a:endParaRPr/>
          </a:p>
        </p:txBody>
      </p:sp>
      <p:sp>
        <p:nvSpPr>
          <p:cNvPr id="667" name="Google Shape;667;p2"/>
          <p:cNvSpPr txBox="1"/>
          <p:nvPr/>
        </p:nvSpPr>
        <p:spPr>
          <a:xfrm>
            <a:off x="5094866" y="3566364"/>
            <a:ext cx="6843165" cy="6583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</a:pPr>
            <a:r>
              <a:rPr lang="pt-BR" sz="2800" b="1" dirty="0" smtClean="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COMPRAS </a:t>
            </a:r>
            <a:r>
              <a:rPr lang="pt-BR" sz="280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Rotina: MATA103 Documento de Entrada</a:t>
            </a:r>
            <a:endParaRPr sz="2800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68" name="Google Shape;668;p2"/>
          <p:cNvSpPr txBox="1"/>
          <p:nvPr/>
        </p:nvSpPr>
        <p:spPr>
          <a:xfrm>
            <a:off x="12988929" y="3566364"/>
            <a:ext cx="6843165" cy="63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pt-BR" sz="2800" b="1" u="none" strike="noStrike" cap="none" dirty="0" smtClean="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Financeiro </a:t>
            </a:r>
            <a:r>
              <a:rPr lang="pt-BR" sz="2800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Rotina: FINA050 Contas a Pagar</a:t>
            </a:r>
            <a:r>
              <a:rPr lang="pt-BR" sz="280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pt-BR" sz="280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pt-BR" sz="2800" b="1" u="none" strike="noStrike" cap="none" dirty="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pt-BR" sz="2800" b="1" u="none" strike="noStrike" cap="none" dirty="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pt-BR" sz="2800" b="1" dirty="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Financeiro </a:t>
            </a:r>
            <a:r>
              <a:rPr lang="pt-BR" sz="2800" b="1" dirty="0" smtClean="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2800" u="none" strike="noStrike" cap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Rotina: FINA401 Gera Dados para a DIRF / SR4 SRL </a:t>
            </a:r>
            <a:r>
              <a:rPr lang="pt-BR" sz="280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pt-BR" sz="280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pt-BR" sz="280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pt-BR" sz="280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pt-BR" sz="280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pt-BR" sz="280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endParaRPr sz="280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69" name="Google Shape;669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40884" y="3800925"/>
            <a:ext cx="367745" cy="38245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70" name="Google Shape;670;p2"/>
          <p:cNvCxnSpPr/>
          <p:nvPr/>
        </p:nvCxnSpPr>
        <p:spPr>
          <a:xfrm rot="10800000">
            <a:off x="12193587" y="3638553"/>
            <a:ext cx="0" cy="7132117"/>
          </a:xfrm>
          <a:prstGeom prst="straightConnector1">
            <a:avLst/>
          </a:prstGeom>
          <a:noFill/>
          <a:ln w="254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75" name="Google Shape;67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485713" y="3800925"/>
            <a:ext cx="367745" cy="382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6" name="Google Shape;676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485713" y="5054956"/>
            <a:ext cx="367745" cy="382455"/>
          </a:xfrm>
          <a:prstGeom prst="rect">
            <a:avLst/>
          </a:prstGeom>
          <a:noFill/>
          <a:ln>
            <a:noFill/>
          </a:ln>
        </p:spPr>
      </p:pic>
      <p:sp>
        <p:nvSpPr>
          <p:cNvPr id="680" name="Google Shape;680;p2"/>
          <p:cNvSpPr/>
          <p:nvPr/>
        </p:nvSpPr>
        <p:spPr>
          <a:xfrm>
            <a:off x="11752144" y="2368786"/>
            <a:ext cx="860770" cy="8607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681" name="Google Shape;681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688366" y="2317288"/>
            <a:ext cx="1010443" cy="1010442"/>
          </a:xfrm>
          <a:prstGeom prst="rect">
            <a:avLst/>
          </a:prstGeom>
          <a:noFill/>
          <a:ln>
            <a:noFill/>
          </a:ln>
        </p:spPr>
      </p:pic>
      <p:sp>
        <p:nvSpPr>
          <p:cNvPr id="682" name="Google Shape;682;p2"/>
          <p:cNvSpPr txBox="1">
            <a:spLocks noGrp="1"/>
          </p:cNvSpPr>
          <p:nvPr>
            <p:ph type="body" idx="1"/>
          </p:nvPr>
        </p:nvSpPr>
        <p:spPr>
          <a:xfrm>
            <a:off x="2061497" y="331629"/>
            <a:ext cx="19916760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rPr lang="pt-BR" sz="4000" dirty="0" smtClean="0"/>
              <a:t>FLUXO</a:t>
            </a:r>
            <a:endParaRPr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p3"/>
          <p:cNvSpPr/>
          <p:nvPr/>
        </p:nvSpPr>
        <p:spPr>
          <a:xfrm>
            <a:off x="2434727" y="7265266"/>
            <a:ext cx="14501086" cy="2751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lvl="0">
              <a:lnSpc>
                <a:spcPct val="107500"/>
              </a:lnSpc>
            </a:pPr>
            <a:r>
              <a:rPr lang="pt-BR" sz="8000" b="1" dirty="0">
                <a:latin typeface="Tahoma"/>
                <a:ea typeface="Tahoma"/>
                <a:cs typeface="Tahoma"/>
                <a:sym typeface="Tahoma"/>
              </a:rPr>
              <a:t>Rotina: MATA103 Documento de </a:t>
            </a:r>
            <a:r>
              <a:rPr lang="pt-BR" sz="8000" b="1" dirty="0" smtClean="0">
                <a:latin typeface="Tahoma"/>
                <a:ea typeface="Tahoma"/>
                <a:cs typeface="Tahoma"/>
                <a:sym typeface="Tahoma"/>
              </a:rPr>
              <a:t>Entrada</a:t>
            </a:r>
            <a:endParaRPr dirty="0"/>
          </a:p>
        </p:txBody>
      </p:sp>
      <p:sp>
        <p:nvSpPr>
          <p:cNvPr id="688" name="Google Shape;688;p3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3</a:t>
            </a:fld>
            <a:endParaRPr/>
          </a:p>
        </p:txBody>
      </p:sp>
      <p:sp>
        <p:nvSpPr>
          <p:cNvPr id="689" name="Google Shape;689;p3"/>
          <p:cNvSpPr>
            <a:spLocks noGrp="1"/>
          </p:cNvSpPr>
          <p:nvPr>
            <p:ph type="body" idx="1"/>
          </p:nvPr>
        </p:nvSpPr>
        <p:spPr>
          <a:xfrm>
            <a:off x="2434727" y="5074992"/>
            <a:ext cx="16179842" cy="3566015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75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None/>
            </a:pPr>
            <a:r>
              <a:rPr lang="pt-BR" dirty="0" smtClean="0"/>
              <a:t>COMPRAS </a:t>
            </a:r>
            <a:endParaRPr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p11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fld id="{00000000-1234-1234-1234-123412341234}" type="slidenum">
              <a:rPr lang="pt-BR"/>
              <a:t>4</a:t>
            </a:fld>
            <a:endParaRPr/>
          </a:p>
        </p:txBody>
      </p:sp>
      <p:sp>
        <p:nvSpPr>
          <p:cNvPr id="911" name="Google Shape;911;p11"/>
          <p:cNvSpPr txBox="1"/>
          <p:nvPr/>
        </p:nvSpPr>
        <p:spPr>
          <a:xfrm>
            <a:off x="35332" y="2535397"/>
            <a:ext cx="24351843" cy="1253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23E048"/>
              </a:buClr>
              <a:buSzPts val="4000"/>
            </a:pPr>
            <a:r>
              <a:rPr lang="pt-BR" sz="2400" dirty="0" smtClean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Rotina </a:t>
            </a:r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(MATA103), normalmente os campos </a:t>
            </a:r>
            <a:r>
              <a:rPr lang="pt-BR" sz="2400" b="1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Gera DIRF </a:t>
            </a:r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 </a:t>
            </a:r>
            <a:r>
              <a:rPr lang="pt-BR" sz="2400" b="1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Código de Retenção </a:t>
            </a:r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não estão disponíveis para preenchimento. Neste caso, para preencher os campos, o parâmetro </a:t>
            </a:r>
            <a:r>
              <a:rPr lang="pt-BR" sz="2400" b="1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MV_VISDIRF</a:t>
            </a:r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deve estar habilitado </a:t>
            </a:r>
            <a:r>
              <a:rPr lang="pt-BR" sz="2400" dirty="0" smtClean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1</a:t>
            </a:r>
            <a:endParaRPr lang="pt-BR" sz="2400" dirty="0">
              <a:solidFill>
                <a:schemeClr val="accent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E048"/>
              </a:buClr>
              <a:buSzPts val="4000"/>
              <a:buFont typeface="Arial"/>
              <a:buNone/>
            </a:pPr>
            <a:endParaRPr lang="pt-BR" sz="4000" b="1" dirty="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E048"/>
              </a:buClr>
              <a:buSzPts val="4000"/>
              <a:buFont typeface="Arial"/>
              <a:buNone/>
            </a:pPr>
            <a:endParaRPr sz="4000" b="1" i="0" u="none" strike="noStrike" cap="none" dirty="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12" name="Google Shape;912;p11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4</a:t>
            </a:fld>
            <a:endParaRPr sz="2600" b="0" i="0" u="none" strike="noStrike" cap="non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44" name="Google Shape;944;p11"/>
          <p:cNvSpPr txBox="1"/>
          <p:nvPr/>
        </p:nvSpPr>
        <p:spPr>
          <a:xfrm>
            <a:off x="3957380" y="935568"/>
            <a:ext cx="6895104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</a:pPr>
            <a:r>
              <a:rPr lang="pt-BR" sz="4000" b="1" i="0" u="none" strike="noStrike" cap="none" dirty="0" smtClean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COMPRAS</a:t>
            </a:r>
            <a:endParaRPr dirty="0"/>
          </a:p>
        </p:txBody>
      </p:sp>
      <p:sp>
        <p:nvSpPr>
          <p:cNvPr id="945" name="Google Shape;945;p11"/>
          <p:cNvSpPr/>
          <p:nvPr/>
        </p:nvSpPr>
        <p:spPr>
          <a:xfrm>
            <a:off x="2059278" y="470018"/>
            <a:ext cx="1705540" cy="1705540"/>
          </a:xfrm>
          <a:prstGeom prst="ellipse">
            <a:avLst/>
          </a:prstGeom>
          <a:solidFill>
            <a:srgbClr val="23E048"/>
          </a:solidFill>
          <a:ln w="152400" cap="flat" cmpd="sng">
            <a:solidFill>
              <a:srgbClr val="034B74">
                <a:alpha val="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946" name="Google Shape;946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22648" y="1037498"/>
            <a:ext cx="1009714" cy="627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140" y="3480075"/>
            <a:ext cx="23785059" cy="9951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773287"/>
      </p:ext>
    </p:extLst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Google Shape;787;p8"/>
          <p:cNvSpPr txBox="1"/>
          <p:nvPr/>
        </p:nvSpPr>
        <p:spPr>
          <a:xfrm>
            <a:off x="22213506" y="455353"/>
            <a:ext cx="1001826" cy="745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75" tIns="68575" rIns="137175" bIns="6857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5</a:t>
            </a:fld>
            <a:endParaRPr sz="2600" b="0" i="0" u="none" strike="noStrike" cap="non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88" name="Google Shape;788;p8"/>
          <p:cNvSpPr txBox="1"/>
          <p:nvPr/>
        </p:nvSpPr>
        <p:spPr>
          <a:xfrm>
            <a:off x="2422648" y="6312051"/>
            <a:ext cx="11642800" cy="3556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Arial"/>
              <a:buNone/>
            </a:pPr>
            <a:r>
              <a:rPr lang="pt-BR" sz="5400" b="1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1. Contas a Pagar </a:t>
            </a:r>
            <a:br>
              <a:rPr lang="pt-BR" sz="5400" b="1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pt-BR" sz="5400" b="1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2. Gerar Dados para DIRF - SR4 / SRL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500"/>
              <a:buFont typeface="Arial"/>
              <a:buNone/>
            </a:pPr>
            <a:endParaRPr sz="5400" b="1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789" name="Google Shape;789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9928" y="440983"/>
            <a:ext cx="998333" cy="910304"/>
          </a:xfrm>
          <a:prstGeom prst="rect">
            <a:avLst/>
          </a:prstGeom>
          <a:noFill/>
          <a:ln>
            <a:noFill/>
          </a:ln>
        </p:spPr>
      </p:pic>
      <p:sp>
        <p:nvSpPr>
          <p:cNvPr id="790" name="Google Shape;790;p8"/>
          <p:cNvSpPr txBox="1"/>
          <p:nvPr/>
        </p:nvSpPr>
        <p:spPr>
          <a:xfrm>
            <a:off x="4005878" y="828132"/>
            <a:ext cx="14729594" cy="1186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</a:pPr>
            <a:r>
              <a:rPr lang="pt-BR" sz="8000" b="1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FINANCEIRO</a:t>
            </a:r>
            <a:endParaRPr sz="400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91" name="Google Shape;791;p8"/>
          <p:cNvSpPr/>
          <p:nvPr/>
        </p:nvSpPr>
        <p:spPr>
          <a:xfrm>
            <a:off x="2059278" y="618560"/>
            <a:ext cx="1705540" cy="1705540"/>
          </a:xfrm>
          <a:prstGeom prst="ellipse">
            <a:avLst/>
          </a:prstGeom>
          <a:solidFill>
            <a:schemeClr val="accent1"/>
          </a:solidFill>
          <a:ln w="152400" cap="flat" cmpd="sng">
            <a:solidFill>
              <a:srgbClr val="034B74">
                <a:alpha val="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792" name="Google Shape;792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22648" y="1186040"/>
            <a:ext cx="1009714" cy="627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3" name="Google Shape;793;p8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2213506" y="11546089"/>
            <a:ext cx="1190279" cy="1190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794" name="Google Shape;794;p8" descr="A picture containing text, light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 t="30427" r="84544"/>
          <a:stretch/>
        </p:blipFill>
        <p:spPr>
          <a:xfrm>
            <a:off x="6522" y="4173414"/>
            <a:ext cx="3767246" cy="954258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95" name="Google Shape;795;p8"/>
          <p:cNvGrpSpPr/>
          <p:nvPr/>
        </p:nvGrpSpPr>
        <p:grpSpPr>
          <a:xfrm>
            <a:off x="12107753" y="2324100"/>
            <a:ext cx="9144276" cy="10241280"/>
            <a:chOff x="15184361" y="1847092"/>
            <a:chExt cx="6879520" cy="7704830"/>
          </a:xfrm>
        </p:grpSpPr>
        <p:pic>
          <p:nvPicPr>
            <p:cNvPr id="796" name="Google Shape;796;p8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5184361" y="1847092"/>
              <a:ext cx="3718046" cy="37180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7" name="Google Shape;797;p8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5184361" y="5833876"/>
              <a:ext cx="3718046" cy="37180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8" name="Google Shape;798;p8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18345835" y="3840484"/>
              <a:ext cx="3718046" cy="37180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99" name="Google Shape;799;p8"/>
            <p:cNvSpPr txBox="1"/>
            <p:nvPr/>
          </p:nvSpPr>
          <p:spPr>
            <a:xfrm>
              <a:off x="15966732" y="3345229"/>
              <a:ext cx="2159422" cy="7166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Arial"/>
                <a:buNone/>
              </a:pPr>
              <a:r>
                <a:rPr lang="pt-BR" sz="2800" b="1" dirty="0" smtClean="0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rPr>
                <a:t>FINANCEIRO</a:t>
              </a:r>
            </a:p>
          </p:txBody>
        </p:sp>
        <p:sp>
          <p:nvSpPr>
            <p:cNvPr id="800" name="Google Shape;800;p8"/>
            <p:cNvSpPr txBox="1"/>
            <p:nvPr/>
          </p:nvSpPr>
          <p:spPr>
            <a:xfrm>
              <a:off x="19151838" y="5304601"/>
              <a:ext cx="2153303" cy="7166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Arial"/>
                <a:buNone/>
              </a:pPr>
              <a:r>
                <a:rPr lang="pt-BR" sz="3200" b="1" dirty="0" smtClean="0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rPr>
                <a:t>FINA050</a:t>
              </a:r>
              <a:endParaRPr dirty="0"/>
            </a:p>
          </p:txBody>
        </p:sp>
        <p:sp>
          <p:nvSpPr>
            <p:cNvPr id="801" name="Google Shape;801;p8"/>
            <p:cNvSpPr txBox="1"/>
            <p:nvPr/>
          </p:nvSpPr>
          <p:spPr>
            <a:xfrm>
              <a:off x="15972851" y="7042344"/>
              <a:ext cx="2153303" cy="12136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Arial"/>
                <a:buNone/>
              </a:pPr>
              <a:r>
                <a:rPr lang="pt-BR" sz="3200" b="1" dirty="0" smtClean="0">
                  <a:solidFill>
                    <a:schemeClr val="lt1"/>
                  </a:solidFill>
                  <a:latin typeface="Tahoma"/>
                  <a:ea typeface="Tahoma"/>
                  <a:cs typeface="Tahoma"/>
                  <a:sym typeface="Tahoma"/>
                </a:rPr>
                <a:t>FINA401</a:t>
              </a:r>
              <a:endParaRPr dirty="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p11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fld id="{00000000-1234-1234-1234-123412341234}" type="slidenum">
              <a:rPr lang="pt-BR"/>
              <a:t>6</a:t>
            </a:fld>
            <a:endParaRPr/>
          </a:p>
        </p:txBody>
      </p:sp>
      <p:sp>
        <p:nvSpPr>
          <p:cNvPr id="911" name="Google Shape;911;p11"/>
          <p:cNvSpPr txBox="1"/>
          <p:nvPr/>
        </p:nvSpPr>
        <p:spPr>
          <a:xfrm>
            <a:off x="982981" y="2535396"/>
            <a:ext cx="21717000" cy="205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pt-BR" sz="2400" dirty="0" smtClean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De que forma os títulos devem estar gravado no Financeiro?</a:t>
            </a:r>
            <a:br>
              <a:rPr lang="pt-BR" sz="2400" dirty="0" smtClean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</a:br>
            <a:r>
              <a:rPr lang="pt-BR" sz="2400" dirty="0" smtClean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Título </a:t>
            </a:r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do tipo NF (título ORIGINAL</a:t>
            </a:r>
            <a:r>
              <a:rPr lang="pt-BR" sz="2400" dirty="0" smtClean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)</a:t>
            </a:r>
            <a:br>
              <a:rPr lang="pt-BR" sz="2400" dirty="0" smtClean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</a:br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Campo </a:t>
            </a:r>
            <a:r>
              <a:rPr lang="pt-BR" sz="2400" b="1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Gera DIRF para este título?</a:t>
            </a:r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 (E2_DIRF) o conteúdo deve ser 2 após a geração do imposto (na inclusão do título deve-se informar 1-Sim).</a:t>
            </a:r>
            <a:endParaRPr lang="pt-BR" sz="2400" dirty="0">
              <a:solidFill>
                <a:schemeClr val="accent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r>
              <a:rPr lang="pt-BR" sz="2400" dirty="0" smtClean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Campo</a:t>
            </a:r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 </a:t>
            </a:r>
            <a:r>
              <a:rPr lang="pt-BR" sz="2400" b="1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Código de retenção</a:t>
            </a:r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 (E2_CODRET), deve estar preenchido.</a:t>
            </a:r>
            <a:endParaRPr lang="pt-BR" sz="2400" dirty="0">
              <a:solidFill>
                <a:schemeClr val="accent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Campo </a:t>
            </a:r>
            <a:r>
              <a:rPr lang="pt-BR" sz="2400" b="1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Título pai do imposto</a:t>
            </a:r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 (E2_TITPAI), deve estar em branco.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E048"/>
              </a:buClr>
              <a:buSzPts val="4000"/>
              <a:buFont typeface="Arial"/>
              <a:buNone/>
            </a:pPr>
            <a:endParaRPr lang="pt-BR" sz="4000" b="1" dirty="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E048"/>
              </a:buClr>
              <a:buSzPts val="4000"/>
              <a:buFont typeface="Arial"/>
              <a:buNone/>
            </a:pPr>
            <a:endParaRPr sz="4000" b="1" i="0" u="none" strike="noStrike" cap="none" dirty="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12" name="Google Shape;912;p11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6</a:t>
            </a:fld>
            <a:endParaRPr sz="2600" b="0" i="0" u="none" strike="noStrike" cap="non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44" name="Google Shape;944;p11"/>
          <p:cNvSpPr txBox="1"/>
          <p:nvPr/>
        </p:nvSpPr>
        <p:spPr>
          <a:xfrm>
            <a:off x="3957380" y="935568"/>
            <a:ext cx="8889940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</a:pPr>
            <a:r>
              <a:rPr lang="pt-BR" sz="4000" b="1" i="0" u="none" strike="noStrike" cap="none" dirty="0" smtClean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FINANCEIRO – Contas a Pagar</a:t>
            </a:r>
            <a:endParaRPr dirty="0"/>
          </a:p>
        </p:txBody>
      </p:sp>
      <p:pic>
        <p:nvPicPr>
          <p:cNvPr id="946" name="Google Shape;946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22648" y="1037498"/>
            <a:ext cx="1009714" cy="627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981" y="4954698"/>
            <a:ext cx="21773998" cy="6886782"/>
          </a:xfrm>
          <a:prstGeom prst="rect">
            <a:avLst/>
          </a:prstGeom>
        </p:spPr>
      </p:pic>
      <p:sp>
        <p:nvSpPr>
          <p:cNvPr id="10" name="Google Shape;791;p8"/>
          <p:cNvSpPr/>
          <p:nvPr/>
        </p:nvSpPr>
        <p:spPr>
          <a:xfrm>
            <a:off x="2059278" y="618560"/>
            <a:ext cx="1705540" cy="1705540"/>
          </a:xfrm>
          <a:prstGeom prst="ellipse">
            <a:avLst/>
          </a:prstGeom>
          <a:solidFill>
            <a:schemeClr val="accent1"/>
          </a:solidFill>
          <a:ln w="152400" cap="flat" cmpd="sng">
            <a:solidFill>
              <a:srgbClr val="034B74">
                <a:alpha val="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1" name="Google Shape;946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22648" y="1143146"/>
            <a:ext cx="1009714" cy="627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5779246"/>
      </p:ext>
    </p:extLst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p11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fld id="{00000000-1234-1234-1234-123412341234}" type="slidenum">
              <a:rPr lang="pt-BR"/>
              <a:t>7</a:t>
            </a:fld>
            <a:endParaRPr/>
          </a:p>
        </p:txBody>
      </p:sp>
      <p:sp>
        <p:nvSpPr>
          <p:cNvPr id="911" name="Google Shape;911;p11"/>
          <p:cNvSpPr txBox="1"/>
          <p:nvPr/>
        </p:nvSpPr>
        <p:spPr>
          <a:xfrm>
            <a:off x="982981" y="2535396"/>
            <a:ext cx="21717000" cy="2722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Título do tipo TX (título de imposto)</a:t>
            </a:r>
            <a:endParaRPr lang="pt-BR" sz="2400" dirty="0">
              <a:solidFill>
                <a:schemeClr val="accent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Campo </a:t>
            </a:r>
            <a:r>
              <a:rPr lang="pt-BR" sz="2400" b="1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Gera </a:t>
            </a:r>
            <a:r>
              <a:rPr lang="pt-BR" sz="2400" b="1" dirty="0" err="1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Dirf</a:t>
            </a:r>
            <a:r>
              <a:rPr lang="pt-BR" sz="2400" b="1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 para este título?</a:t>
            </a:r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 (E2_DIRF) o conteúdo deve ser 1.</a:t>
            </a:r>
            <a:endParaRPr lang="pt-BR" sz="2400" dirty="0">
              <a:solidFill>
                <a:schemeClr val="accent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Campo </a:t>
            </a:r>
            <a:r>
              <a:rPr lang="pt-BR" sz="2400" b="1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Código de retenção</a:t>
            </a:r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 (E2_CODRET), deve estar preenchido.</a:t>
            </a:r>
            <a:endParaRPr lang="pt-BR" sz="2400" dirty="0">
              <a:solidFill>
                <a:schemeClr val="accent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Campo </a:t>
            </a:r>
            <a:r>
              <a:rPr lang="pt-BR" sz="2400" b="1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Título pai do imposto</a:t>
            </a:r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 (E2_TITPAI), deve estar preenchido com os dados do título principal.</a:t>
            </a:r>
            <a:endParaRPr lang="pt-BR" sz="2400" dirty="0">
              <a:solidFill>
                <a:schemeClr val="accent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r>
              <a:rPr lang="pt-BR" sz="2400" dirty="0" smtClean="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pt-BR" sz="2400" dirty="0" smtClean="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pt-BR" sz="2400" dirty="0" smtClean="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  <a:t>No </a:t>
            </a:r>
            <a:r>
              <a:rPr lang="pt-BR" sz="2400" dirty="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  <a:t>cadastro de Fornecedor, o campo </a:t>
            </a:r>
            <a:r>
              <a:rPr lang="pt-BR" sz="2400" b="1" dirty="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  <a:t>CGC/CPF (A2_CGC)</a:t>
            </a:r>
            <a:r>
              <a:rPr lang="pt-BR" sz="2400" dirty="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  <a:t> tem que estar preenchido com o </a:t>
            </a:r>
            <a:r>
              <a:rPr lang="pt-BR" sz="2400" b="1" dirty="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  <a:t>CNPJ/CPF do Fornecedor </a:t>
            </a:r>
            <a:r>
              <a:rPr lang="pt-BR" sz="2400" dirty="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  <a:t>e o </a:t>
            </a:r>
            <a:r>
              <a:rPr lang="pt-BR" sz="2400" b="1" dirty="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  <a:t>Tipo (A2_TIPO) igual a F - Pessoa Física, J - Jurídica ou X-Outros para fornecedor exterior</a:t>
            </a:r>
            <a:r>
              <a:rPr lang="pt-BR" sz="2400" dirty="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E048"/>
              </a:buClr>
              <a:buSzPts val="4000"/>
              <a:buFont typeface="Arial"/>
              <a:buNone/>
            </a:pPr>
            <a:endParaRPr lang="pt-BR" sz="4000" b="1" dirty="0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E048"/>
              </a:buClr>
              <a:buSzPts val="4000"/>
              <a:buFont typeface="Arial"/>
              <a:buNone/>
            </a:pPr>
            <a:endParaRPr sz="4000" b="1" i="0" u="none" strike="noStrike" cap="none" dirty="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12" name="Google Shape;912;p11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7</a:t>
            </a:fld>
            <a:endParaRPr sz="2600" b="0" i="0" u="none" strike="noStrike" cap="non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44" name="Google Shape;944;p11"/>
          <p:cNvSpPr txBox="1"/>
          <p:nvPr/>
        </p:nvSpPr>
        <p:spPr>
          <a:xfrm>
            <a:off x="3957380" y="935568"/>
            <a:ext cx="8889940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</a:pPr>
            <a:r>
              <a:rPr lang="pt-BR" sz="4000" b="1" i="0" u="none" strike="noStrike" cap="none" dirty="0" smtClean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FINANCEIRO – Contas a Pagar</a:t>
            </a:r>
            <a:endParaRPr dirty="0"/>
          </a:p>
        </p:txBody>
      </p:sp>
      <p:pic>
        <p:nvPicPr>
          <p:cNvPr id="946" name="Google Shape;946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22648" y="1037498"/>
            <a:ext cx="1009714" cy="627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981" y="5617638"/>
            <a:ext cx="21717000" cy="6575108"/>
          </a:xfrm>
          <a:prstGeom prst="rect">
            <a:avLst/>
          </a:prstGeom>
        </p:spPr>
      </p:pic>
      <p:sp>
        <p:nvSpPr>
          <p:cNvPr id="10" name="Google Shape;791;p8"/>
          <p:cNvSpPr/>
          <p:nvPr/>
        </p:nvSpPr>
        <p:spPr>
          <a:xfrm>
            <a:off x="1989331" y="470018"/>
            <a:ext cx="1705540" cy="1705540"/>
          </a:xfrm>
          <a:prstGeom prst="ellipse">
            <a:avLst/>
          </a:prstGeom>
          <a:solidFill>
            <a:schemeClr val="accent1"/>
          </a:solidFill>
          <a:ln w="152400" cap="flat" cmpd="sng">
            <a:solidFill>
              <a:srgbClr val="034B74">
                <a:alpha val="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1" name="Google Shape;946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52701" y="994604"/>
            <a:ext cx="1009714" cy="627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4367075"/>
      </p:ext>
    </p:extLst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p11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fld id="{00000000-1234-1234-1234-123412341234}" type="slidenum">
              <a:rPr lang="pt-BR"/>
              <a:t>8</a:t>
            </a:fld>
            <a:endParaRPr/>
          </a:p>
        </p:txBody>
      </p:sp>
      <p:sp>
        <p:nvSpPr>
          <p:cNvPr id="911" name="Google Shape;911;p11"/>
          <p:cNvSpPr txBox="1"/>
          <p:nvPr/>
        </p:nvSpPr>
        <p:spPr>
          <a:xfrm>
            <a:off x="982981" y="2535396"/>
            <a:ext cx="21717000" cy="13279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pt-BR" sz="2400" dirty="0" smtClean="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  <a:t>Parâmetro</a:t>
            </a:r>
            <a:r>
              <a:rPr lang="pt-BR" sz="2400" dirty="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  <a:t>: </a:t>
            </a:r>
            <a:br>
              <a:rPr lang="pt-BR" sz="2400" dirty="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pt-BR" sz="2400" dirty="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  <a:t>Tipo de Fornecedor: Pessoa Física e Pessoa Jurídica, onde irá selecionar para executar </a:t>
            </a:r>
            <a:r>
              <a:rPr lang="pt-BR" sz="2400" dirty="0" smtClean="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  <a:t>o processo.</a:t>
            </a:r>
            <a:br>
              <a:rPr lang="pt-BR" sz="2400" dirty="0" smtClean="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pt-BR" sz="2400" dirty="0" smtClean="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pt-BR" sz="2400" dirty="0" smtClean="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pt-BR" sz="2400" dirty="0" smtClean="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  <a:t/>
            </a:r>
            <a:br>
              <a:rPr lang="pt-BR" sz="2400" dirty="0" smtClean="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</a:br>
            <a:endParaRPr lang="pt-BR" sz="2400" dirty="0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  <a:p>
            <a:endParaRPr lang="pt-BR" sz="2400" dirty="0">
              <a:solidFill>
                <a:schemeClr val="accent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E048"/>
              </a:buClr>
              <a:buSzPts val="4000"/>
              <a:buFont typeface="Arial"/>
              <a:buNone/>
            </a:pPr>
            <a:endParaRPr lang="pt-BR" sz="4000" b="1" dirty="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E048"/>
              </a:buClr>
              <a:buSzPts val="4000"/>
              <a:buFont typeface="Arial"/>
              <a:buNone/>
            </a:pPr>
            <a:endParaRPr sz="4000" b="1" i="0" u="none" strike="noStrike" cap="none" dirty="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12" name="Google Shape;912;p11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8</a:t>
            </a:fld>
            <a:endParaRPr sz="2600" b="0" i="0" u="none" strike="noStrike" cap="non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44" name="Google Shape;944;p11"/>
          <p:cNvSpPr txBox="1"/>
          <p:nvPr/>
        </p:nvSpPr>
        <p:spPr>
          <a:xfrm>
            <a:off x="3957380" y="935568"/>
            <a:ext cx="13004740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Arial"/>
              <a:buNone/>
            </a:pPr>
            <a:r>
              <a:rPr lang="pt-BR" sz="4000" b="1" i="0" u="none" strike="noStrike" cap="none" dirty="0" smtClean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FINANCEIRO – FINA401 Gera dados para DIRF</a:t>
            </a:r>
            <a:endParaRPr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981" y="4223178"/>
            <a:ext cx="7347571" cy="5103702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0552" y="4223178"/>
            <a:ext cx="6762750" cy="603885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093302" y="4223178"/>
            <a:ext cx="6781800" cy="6048375"/>
          </a:xfrm>
          <a:prstGeom prst="rect">
            <a:avLst/>
          </a:prstGeom>
        </p:spPr>
      </p:pic>
      <p:sp>
        <p:nvSpPr>
          <p:cNvPr id="12" name="Google Shape;911;p11"/>
          <p:cNvSpPr txBox="1"/>
          <p:nvPr/>
        </p:nvSpPr>
        <p:spPr>
          <a:xfrm>
            <a:off x="997418" y="10985976"/>
            <a:ext cx="21717000" cy="13279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pt-BR" sz="2400" dirty="0" smtClean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Obs. Gerar Log de Processamento? </a:t>
            </a:r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Após o processamento </a:t>
            </a:r>
            <a:r>
              <a:rPr lang="pt-BR" sz="2400" dirty="0" smtClean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 gerado o arquivo </a:t>
            </a:r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pt-BR" sz="2400" dirty="0" err="1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csv</a:t>
            </a:r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sz="2400" dirty="0" smtClean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 pasta \</a:t>
            </a:r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SYSTEM\DIRF</a:t>
            </a:r>
            <a:r>
              <a:rPr lang="pt-BR" sz="2400" dirty="0" smtClean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/>
            </a:r>
            <a:br>
              <a:rPr lang="pt-BR" sz="2400" dirty="0" smtClean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</a:br>
            <a:r>
              <a:rPr lang="pt-BR" sz="2400" dirty="0" smtClean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/>
            </a:r>
            <a:br>
              <a:rPr lang="pt-BR" sz="2400" dirty="0" smtClean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</a:br>
            <a:endParaRPr lang="pt-BR" sz="2400" dirty="0">
              <a:solidFill>
                <a:schemeClr val="accent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Tahoma"/>
            </a:endParaRPr>
          </a:p>
          <a:p>
            <a:endParaRPr lang="pt-BR" sz="2400" dirty="0">
              <a:solidFill>
                <a:schemeClr val="accent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E048"/>
              </a:buClr>
              <a:buSzPts val="4000"/>
              <a:buFont typeface="Arial"/>
              <a:buNone/>
            </a:pPr>
            <a:endParaRPr lang="pt-BR" sz="4000" b="1" dirty="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E048"/>
              </a:buClr>
              <a:buSzPts val="4000"/>
              <a:buFont typeface="Arial"/>
              <a:buNone/>
            </a:pPr>
            <a:endParaRPr sz="4000" b="1" i="0" u="none" strike="noStrike" cap="none" dirty="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" name="Google Shape;791;p8"/>
          <p:cNvSpPr/>
          <p:nvPr/>
        </p:nvSpPr>
        <p:spPr>
          <a:xfrm>
            <a:off x="2015735" y="470018"/>
            <a:ext cx="1705540" cy="1705540"/>
          </a:xfrm>
          <a:prstGeom prst="ellipse">
            <a:avLst/>
          </a:prstGeom>
          <a:solidFill>
            <a:schemeClr val="accent1"/>
          </a:solidFill>
          <a:ln w="152400" cap="flat" cmpd="sng">
            <a:solidFill>
              <a:srgbClr val="034B74">
                <a:alpha val="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4" name="Google Shape;946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379105" y="994604"/>
            <a:ext cx="1009714" cy="627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1378134"/>
      </p:ext>
    </p:extLst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Google Shape;910;p11"/>
          <p:cNvSpPr txBox="1">
            <a:spLocks noGrp="1"/>
          </p:cNvSpPr>
          <p:nvPr>
            <p:ph type="sldNum" idx="12"/>
          </p:nvPr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fld id="{00000000-1234-1234-1234-123412341234}" type="slidenum">
              <a:rPr lang="pt-BR"/>
              <a:t>9</a:t>
            </a:fld>
            <a:endParaRPr/>
          </a:p>
        </p:txBody>
      </p:sp>
      <p:sp>
        <p:nvSpPr>
          <p:cNvPr id="911" name="Google Shape;911;p11"/>
          <p:cNvSpPr txBox="1"/>
          <p:nvPr/>
        </p:nvSpPr>
        <p:spPr>
          <a:xfrm>
            <a:off x="982981" y="2535396"/>
            <a:ext cx="21717000" cy="205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pt-BR" sz="2400" dirty="0" smtClean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  <a:t>Mensagem reprocessar.</a:t>
            </a:r>
            <a:br>
              <a:rPr lang="pt-BR" sz="2400" dirty="0" smtClean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Tahoma"/>
              </a:rPr>
            </a:br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Reprocessar = Não: mantém os registros na SR4, e somente serão considerados os registros que ainda não foram processados nenhuma vez (E2_DTDIRF em branco</a:t>
            </a:r>
            <a:r>
              <a:rPr lang="pt-BR" sz="2400" dirty="0" smtClean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).</a:t>
            </a:r>
            <a:br>
              <a:rPr lang="pt-BR" sz="2400" dirty="0" smtClean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Reprocessar = Sim: os registros </a:t>
            </a:r>
            <a:r>
              <a:rPr lang="pt-BR" sz="2400" dirty="0" smtClean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 </a:t>
            </a:r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SR4 serão apagados conforme o ano informado em Data inicial e final e a data de processamento </a:t>
            </a:r>
            <a:r>
              <a:rPr lang="pt-BR" sz="2400" dirty="0" smtClean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pt-BR" sz="2400" dirty="0">
                <a:solidFill>
                  <a:schemeClr val="accent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E2_DTDIRF) será limpa para serem reconsiderados. Os títulos considerados serão os mesmos do filtro configurado.</a:t>
            </a:r>
            <a:endParaRPr lang="pt-BR" sz="2400" dirty="0">
              <a:solidFill>
                <a:schemeClr val="accent4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E048"/>
              </a:buClr>
              <a:buSzPts val="4000"/>
              <a:buFont typeface="Arial"/>
              <a:buNone/>
            </a:pPr>
            <a:endParaRPr lang="pt-BR" sz="4000" b="1" dirty="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E048"/>
              </a:buClr>
              <a:buSzPts val="4000"/>
              <a:buFont typeface="Arial"/>
              <a:buNone/>
            </a:pPr>
            <a:endParaRPr sz="4000" b="1" i="0" u="none" strike="noStrike" cap="none" dirty="0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12" name="Google Shape;912;p11"/>
          <p:cNvSpPr txBox="1"/>
          <p:nvPr/>
        </p:nvSpPr>
        <p:spPr>
          <a:xfrm>
            <a:off x="22213506" y="455353"/>
            <a:ext cx="1001825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fld id="{00000000-1234-1234-1234-123412341234}" type="slidenum">
              <a:rPr lang="pt-BR" sz="2600" b="0" i="0" u="none" strike="noStrike" cap="non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9</a:t>
            </a:fld>
            <a:endParaRPr sz="2600" b="0" i="0" u="none" strike="noStrike" cap="non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44" name="Google Shape;944;p11"/>
          <p:cNvSpPr txBox="1"/>
          <p:nvPr/>
        </p:nvSpPr>
        <p:spPr>
          <a:xfrm>
            <a:off x="3957379" y="935568"/>
            <a:ext cx="12828391" cy="745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Clr>
                <a:schemeClr val="lt2"/>
              </a:buClr>
              <a:buSzPts val="4000"/>
            </a:pPr>
            <a:r>
              <a:rPr lang="pt-BR" sz="4000" b="1" i="0" u="none" strike="noStrike" cap="none" dirty="0" smtClean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FINANCEIRO </a:t>
            </a:r>
            <a:r>
              <a:rPr lang="pt-BR" sz="3200" b="1" dirty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– </a:t>
            </a:r>
            <a:r>
              <a:rPr lang="pt-BR" sz="4000" b="1" dirty="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FINA401 Gera dados para DIRF</a:t>
            </a:r>
            <a:endParaRPr sz="40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6674" y="4954698"/>
            <a:ext cx="11065783" cy="7456903"/>
          </a:xfrm>
          <a:prstGeom prst="rect">
            <a:avLst/>
          </a:prstGeom>
        </p:spPr>
      </p:pic>
      <p:sp>
        <p:nvSpPr>
          <p:cNvPr id="10" name="Google Shape;791;p8"/>
          <p:cNvSpPr/>
          <p:nvPr/>
        </p:nvSpPr>
        <p:spPr>
          <a:xfrm>
            <a:off x="2059278" y="455353"/>
            <a:ext cx="1705540" cy="1705540"/>
          </a:xfrm>
          <a:prstGeom prst="ellipse">
            <a:avLst/>
          </a:prstGeom>
          <a:solidFill>
            <a:schemeClr val="accent1"/>
          </a:solidFill>
          <a:ln w="152400" cap="flat" cmpd="sng">
            <a:solidFill>
              <a:srgbClr val="034B74">
                <a:alpha val="0"/>
              </a:srgb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chemeClr val="accent4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1" name="Google Shape;946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22648" y="979939"/>
            <a:ext cx="1009714" cy="627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8393687"/>
      </p:ext>
    </p:extLst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Capa">
  <a:themeElements>
    <a:clrScheme name="Custom 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údo_Slide Branco">
  <a:themeElements>
    <a:clrScheme name="Custom 2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ncerramento">
  <a:themeElements>
    <a:clrScheme name="Custom 2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ntrodução">
  <a:themeElements>
    <a:clrScheme name="Custom 2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Agenda">
  <a:themeElements>
    <a:clrScheme name="Custom 2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Separatas">
  <a:themeElements>
    <a:clrScheme name="Custom 2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</TotalTime>
  <Words>158</Words>
  <Application>Microsoft Office PowerPoint</Application>
  <PresentationFormat>Personalizar</PresentationFormat>
  <Paragraphs>59</Paragraphs>
  <Slides>12</Slides>
  <Notes>12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6</vt:i4>
      </vt:variant>
      <vt:variant>
        <vt:lpstr>Títulos de slides</vt:lpstr>
      </vt:variant>
      <vt:variant>
        <vt:i4>12</vt:i4>
      </vt:variant>
    </vt:vector>
  </HeadingPairs>
  <TitlesOfParts>
    <vt:vector size="23" baseType="lpstr">
      <vt:lpstr>Verdana</vt:lpstr>
      <vt:lpstr>Calibri</vt:lpstr>
      <vt:lpstr>Arial Narrow</vt:lpstr>
      <vt:lpstr>Arial</vt:lpstr>
      <vt:lpstr>Tahoma</vt:lpstr>
      <vt:lpstr>Capa</vt:lpstr>
      <vt:lpstr>Conteúdo_Slide Branco</vt:lpstr>
      <vt:lpstr>Encerramento</vt:lpstr>
      <vt:lpstr>Introdução</vt:lpstr>
      <vt:lpstr>Agenda</vt:lpstr>
      <vt:lpstr>Separatas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Renan Gurgel</dc:creator>
  <cp:lastModifiedBy>Conta da Microsoft</cp:lastModifiedBy>
  <cp:revision>19</cp:revision>
  <dcterms:created xsi:type="dcterms:W3CDTF">2021-04-28T19:41:18Z</dcterms:created>
  <dcterms:modified xsi:type="dcterms:W3CDTF">2024-01-15T16:53:16Z</dcterms:modified>
</cp:coreProperties>
</file>