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71" r:id="rId2"/>
    <p:sldMasterId id="2147483676" r:id="rId3"/>
  </p:sldMasterIdLst>
  <p:notesMasterIdLst>
    <p:notesMasterId r:id="rId25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9144000" cy="5143500" type="screen16x9"/>
  <p:notesSz cx="6858000" cy="9144000"/>
  <p:embeddedFontLst>
    <p:embeddedFont>
      <p:font typeface="Impact" panose="020B0806030902050204" pitchFamily="34" charset="0"/>
      <p:regular r:id="rId26"/>
    </p:embeddedFont>
    <p:embeddedFont>
      <p:font typeface="Verdana" panose="020B0604030504040204" pitchFamily="34" charset="0"/>
      <p:regular r:id="rId27"/>
      <p:bold r:id="rId28"/>
      <p:italic r:id="rId29"/>
      <p:boldItalic r:id="rId30"/>
    </p:embeddedFont>
    <p:embeddedFont>
      <p:font typeface="Comfortaa" panose="020B0604020202020204" charset="0"/>
      <p:regular r:id="rId31"/>
      <p:bold r:id="rId32"/>
    </p:embeddedFont>
    <p:embeddedFont>
      <p:font typeface="Tahoma" panose="020B0604030504040204" pitchFamily="34" charset="0"/>
      <p:regular r:id="rId33"/>
      <p:bold r:id="rId34"/>
    </p:embeddedFont>
    <p:embeddedFont>
      <p:font typeface="Roboto" panose="020B0604020202020204" charset="0"/>
      <p:regular r:id="rId35"/>
      <p:bold r:id="rId36"/>
      <p:italic r:id="rId37"/>
      <p:bold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9" roundtripDataSignature="AMtx7miUeW8s/qCnaFWZHo10uIwds1Cm1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859" autoAdjust="0"/>
    <p:restoredTop sz="94755" autoAdjust="0"/>
  </p:normalViewPr>
  <p:slideViewPr>
    <p:cSldViewPr snapToGrid="0">
      <p:cViewPr>
        <p:scale>
          <a:sx n="170" d="100"/>
          <a:sy n="170" d="100"/>
        </p:scale>
        <p:origin x="522" y="-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1.fntdata"/><Relationship Id="rId39" Type="http://customschemas.google.com/relationships/presentationmetadata" Target="metadata"/><Relationship Id="rId21" Type="http://schemas.openxmlformats.org/officeDocument/2006/relationships/slide" Target="slides/slide18.xml"/><Relationship Id="rId34" Type="http://schemas.openxmlformats.org/officeDocument/2006/relationships/font" Target="fonts/font9.fntdata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4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6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43" Type="http://schemas.openxmlformats.org/officeDocument/2006/relationships/tableStyles" Target="tableStyle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openxmlformats.org/officeDocument/2006/relationships/font" Target="fonts/font1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0823930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2b7947489b8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9" name="Google Shape;379;g2b7947489b8_0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423655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3" name="Google Shape;493;p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414757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3" name="Google Shape;50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82875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6" name="Google Shape;516;p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551481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7" name="Google Shape;527;p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298467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37" name="Google Shape;537;p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628252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9" name="Google Shape;549;p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954445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9" name="Google Shape;559;p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522036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8" name="Google Shape;568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30629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7" name="Google Shape;577;p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981341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g21ba49b58cc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7" name="Google Shape;587;g21ba49b58cc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26422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2b7947489b8_0_26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6" name="Google Shape;386;g2b7947489b8_0_2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880274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g21ba49b58cc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7" name="Google Shape;597;g21ba49b58cc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830296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09" name="Google Shape;60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200192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94" name="Google Shape;39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80604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3" name="Google Shape;40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716803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21ba49b58c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7" name="Google Shape;427;g21ba49b58c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75570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0" name="Google Shape;45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277091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1" name="Google Shape;46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92120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1" name="Google Shape;47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087538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1" name="Google Shape;481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69975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9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9.png"/><Relationship Id="rId4" Type="http://schemas.openxmlformats.org/officeDocument/2006/relationships/image" Target="../media/image11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6.png"/><Relationship Id="rId5" Type="http://schemas.openxmlformats.org/officeDocument/2006/relationships/image" Target="../media/image34.png"/><Relationship Id="rId4" Type="http://schemas.openxmlformats.org/officeDocument/2006/relationships/image" Target="../media/image29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7.png"/><Relationship Id="rId7" Type="http://schemas.openxmlformats.org/officeDocument/2006/relationships/image" Target="../media/image40.png"/><Relationship Id="rId2" Type="http://schemas.openxmlformats.org/officeDocument/2006/relationships/image" Target="../media/image36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39.png"/><Relationship Id="rId11" Type="http://schemas.openxmlformats.org/officeDocument/2006/relationships/image" Target="../media/image43.png"/><Relationship Id="rId5" Type="http://schemas.openxmlformats.org/officeDocument/2006/relationships/image" Target="../media/image27.png"/><Relationship Id="rId10" Type="http://schemas.openxmlformats.org/officeDocument/2006/relationships/image" Target="../media/image25.png"/><Relationship Id="rId4" Type="http://schemas.openxmlformats.org/officeDocument/2006/relationships/image" Target="../media/image38.png"/><Relationship Id="rId9" Type="http://schemas.openxmlformats.org/officeDocument/2006/relationships/image" Target="../media/image42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5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5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3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5.png"/><Relationship Id="rId5" Type="http://schemas.openxmlformats.org/officeDocument/2006/relationships/image" Target="../media/image11.png"/><Relationship Id="rId4" Type="http://schemas.openxmlformats.org/officeDocument/2006/relationships/image" Target="../media/image54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6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7.png"/><Relationship Id="rId5" Type="http://schemas.openxmlformats.org/officeDocument/2006/relationships/image" Target="../media/image11.png"/><Relationship Id="rId4" Type="http://schemas.openxmlformats.org/officeDocument/2006/relationships/image" Target="../media/image54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9.png"/><Relationship Id="rId5" Type="http://schemas.openxmlformats.org/officeDocument/2006/relationships/image" Target="../media/image11.png"/><Relationship Id="rId4" Type="http://schemas.openxmlformats.org/officeDocument/2006/relationships/image" Target="../media/image54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0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1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2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3.jp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1.png"/><Relationship Id="rId4" Type="http://schemas.openxmlformats.org/officeDocument/2006/relationships/image" Target="../media/image29.png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4.jp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29.png"/><Relationship Id="rId4" Type="http://schemas.openxmlformats.org/officeDocument/2006/relationships/image" Target="../media/image11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5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png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1.png"/><Relationship Id="rId5" Type="http://schemas.openxmlformats.org/officeDocument/2006/relationships/image" Target="../media/image68.png"/><Relationship Id="rId4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apa_2 1">
  <p:cSld name="2_Capa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g2b7947489b8_0_1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46" y="0"/>
            <a:ext cx="9137920" cy="51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g2b7947489b8_0_1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64224" y="3738710"/>
            <a:ext cx="236642" cy="317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g2b7947489b8_0_1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1190" y="165369"/>
            <a:ext cx="374469" cy="341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g2b7947489b8_0_11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089975" y="4435350"/>
            <a:ext cx="132277" cy="138891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g2b7947489b8_0_117"/>
          <p:cNvSpPr txBox="1">
            <a:spLocks noGrp="1"/>
          </p:cNvSpPr>
          <p:nvPr>
            <p:ph type="title"/>
          </p:nvPr>
        </p:nvSpPr>
        <p:spPr>
          <a:xfrm>
            <a:off x="4039734" y="903272"/>
            <a:ext cx="3908400" cy="18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sz="3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>
            <a:endParaRPr/>
          </a:p>
        </p:txBody>
      </p:sp>
      <p:sp>
        <p:nvSpPr>
          <p:cNvPr id="15" name="Google Shape;15;g2b7947489b8_0_117"/>
          <p:cNvSpPr txBox="1">
            <a:spLocks noGrp="1"/>
          </p:cNvSpPr>
          <p:nvPr>
            <p:ph type="title" idx="2"/>
          </p:nvPr>
        </p:nvSpPr>
        <p:spPr>
          <a:xfrm>
            <a:off x="4384388" y="3740484"/>
            <a:ext cx="34149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Tahoma"/>
              <a:buNone/>
              <a:defRPr sz="1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>
            <a:endParaRPr/>
          </a:p>
        </p:txBody>
      </p:sp>
      <p:sp>
        <p:nvSpPr>
          <p:cNvPr id="16" name="Google Shape;16;g2b7947489b8_0_117"/>
          <p:cNvSpPr txBox="1">
            <a:spLocks noGrp="1"/>
          </p:cNvSpPr>
          <p:nvPr>
            <p:ph type="title" idx="3"/>
          </p:nvPr>
        </p:nvSpPr>
        <p:spPr>
          <a:xfrm>
            <a:off x="4793374" y="4374000"/>
            <a:ext cx="25173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b7947489b8_0_166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0" name="Google Shape;60;g2b7947489b8_0_166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1" name="Google Shape;61;g2b7947489b8_0_1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b7947489b8_0_17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4" name="Google Shape;64;g2b7947489b8_0_1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b7947489b8_0_17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g2b7947489b8_0_17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68" name="Google Shape;68;g2b7947489b8_0_17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9" name="Google Shape;69;g2b7947489b8_0_17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0" name="Google Shape;70;g2b7947489b8_0_1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b7947489b8_0_179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73" name="Google Shape;73;g2b7947489b8_0_17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b7947489b8_0_182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76" name="Google Shape;76;g2b7947489b8_0_182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7" name="Google Shape;77;g2b7947489b8_0_18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b7947489b8_0_18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em uma coluna 1">
  <p:cSld name="ONE_COLUMN_TEXT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b7947489b8_0_188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82" name="Google Shape;82;g2b7947489b8_0_18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10645" y="248040"/>
            <a:ext cx="338506" cy="309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 13">
  <p:cSld name="CUSTOM_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b7947489b8_0_19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85" name="Google Shape;85;g2b7947489b8_0_191"/>
          <p:cNvPicPr preferRelativeResize="0"/>
          <p:nvPr/>
        </p:nvPicPr>
        <p:blipFill rotWithShape="1">
          <a:blip r:embed="rId3">
            <a:alphaModFix/>
          </a:blip>
          <a:srcRect t="-6799" r="68988" b="-9033"/>
          <a:stretch/>
        </p:blipFill>
        <p:spPr>
          <a:xfrm>
            <a:off x="8661612" y="261959"/>
            <a:ext cx="259076" cy="283625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g2b7947489b8_0_191"/>
          <p:cNvSpPr txBox="1">
            <a:spLocks noGrp="1"/>
          </p:cNvSpPr>
          <p:nvPr>
            <p:ph type="sldNum" idx="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 5">
  <p:cSld name="CUSTOM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b7947489b8_0_19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89" name="Google Shape;89;g2b7947489b8_0_195"/>
          <p:cNvPicPr preferRelativeResize="0"/>
          <p:nvPr/>
        </p:nvPicPr>
        <p:blipFill rotWithShape="1">
          <a:blip r:embed="rId3">
            <a:alphaModFix/>
          </a:blip>
          <a:srcRect t="-6799" r="68988" b="-9033"/>
          <a:stretch/>
        </p:blipFill>
        <p:spPr>
          <a:xfrm>
            <a:off x="8661612" y="261959"/>
            <a:ext cx="259076" cy="28362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g2b7947489b8_0_195"/>
          <p:cNvSpPr txBox="1">
            <a:spLocks noGrp="1"/>
          </p:cNvSpPr>
          <p:nvPr>
            <p:ph type="sldNum" idx="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 1">
  <p:cSld name="CUSTOM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b7947489b8_0_19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93" name="Google Shape;93;g2b7947489b8_0_199"/>
          <p:cNvSpPr txBox="1">
            <a:spLocks noGrp="1"/>
          </p:cNvSpPr>
          <p:nvPr>
            <p:ph type="sldNum" idx="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>
              <a:solidFill>
                <a:srgbClr val="000000"/>
              </a:solidFill>
            </a:endParaRPr>
          </a:p>
        </p:txBody>
      </p:sp>
      <p:pic>
        <p:nvPicPr>
          <p:cNvPr id="94" name="Google Shape;94;g2b7947489b8_0_199"/>
          <p:cNvPicPr preferRelativeResize="0"/>
          <p:nvPr/>
        </p:nvPicPr>
        <p:blipFill rotWithShape="1">
          <a:blip r:embed="rId3">
            <a:alphaModFix/>
          </a:blip>
          <a:srcRect t="-6799" r="68988" b="-9033"/>
          <a:stretch/>
        </p:blipFill>
        <p:spPr>
          <a:xfrm>
            <a:off x="8661612" y="261959"/>
            <a:ext cx="259076" cy="28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vre_Roxo">
  <p:cSld name="Conteúdo_Livre_Roxo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2b7947489b8_0_125"/>
          <p:cNvSpPr txBox="1">
            <a:spLocks noGrp="1"/>
          </p:cNvSpPr>
          <p:nvPr>
            <p:ph type="body" idx="1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8575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7305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7305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7305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7305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7305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7305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7305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9" name="Google Shape;19;g2b7947489b8_0_125"/>
          <p:cNvSpPr txBox="1">
            <a:spLocks noGrp="1"/>
          </p:cNvSpPr>
          <p:nvPr>
            <p:ph type="sldNum" idx="12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0" name="Google Shape;20;g2b7947489b8_0_1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1190" y="165369"/>
            <a:ext cx="374469" cy="3412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 8">
  <p:cSld name="TITLE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g2b7947489b8_0_2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72225" y="2347500"/>
            <a:ext cx="2019031" cy="6656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  2 1">
  <p:cSld name="Separata 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g2b7947489b8_0_20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44626" y="219340"/>
            <a:ext cx="276819" cy="277353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g2b7947489b8_0_205"/>
          <p:cNvSpPr txBox="1"/>
          <p:nvPr/>
        </p:nvSpPr>
        <p:spPr>
          <a:xfrm>
            <a:off x="8367492" y="265144"/>
            <a:ext cx="276300" cy="19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50" tIns="25725" rIns="51450" bIns="257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pt-BR" sz="9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900" b="0" i="0" u="none" strike="noStrike" cap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0" name="Google Shape;100;g2b7947489b8_0_205"/>
          <p:cNvSpPr txBox="1">
            <a:spLocks noGrp="1"/>
          </p:cNvSpPr>
          <p:nvPr>
            <p:ph type="body" idx="1"/>
          </p:nvPr>
        </p:nvSpPr>
        <p:spPr>
          <a:xfrm>
            <a:off x="747563" y="3607477"/>
            <a:ext cx="2546700" cy="56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50" tIns="25725" rIns="51450" bIns="25725" anchor="t" anchorCtr="0">
            <a:normAutofit/>
          </a:bodyPr>
          <a:lstStyle>
            <a:lvl1pPr marL="457200" marR="0" lvl="0" indent="-22860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175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21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21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21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g2b7947489b8_0_205"/>
          <p:cNvSpPr txBox="1">
            <a:spLocks noGrp="1"/>
          </p:cNvSpPr>
          <p:nvPr>
            <p:ph type="body" idx="2"/>
          </p:nvPr>
        </p:nvSpPr>
        <p:spPr>
          <a:xfrm>
            <a:off x="747563" y="2137493"/>
            <a:ext cx="30174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50" tIns="25725" rIns="51450" bIns="25725" anchor="t" anchorCtr="0">
            <a:normAutofit/>
          </a:bodyPr>
          <a:lstStyle>
            <a:lvl1pPr marL="457200" marR="0" lvl="0" indent="-228600" algn="l">
              <a:lnSpc>
                <a:spcPct val="109333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Arial"/>
              <a:buNone/>
              <a:defRPr sz="42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175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21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21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21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Google Shape;102;g2b7947489b8_0_205"/>
          <p:cNvSpPr txBox="1">
            <a:spLocks noGrp="1"/>
          </p:cNvSpPr>
          <p:nvPr>
            <p:ph type="body" idx="3"/>
          </p:nvPr>
        </p:nvSpPr>
        <p:spPr>
          <a:xfrm>
            <a:off x="747563" y="1139880"/>
            <a:ext cx="1975800" cy="8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50" tIns="25725" rIns="51450" bIns="25725" anchor="ctr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ts val="8400"/>
              <a:buFont typeface="Arial"/>
              <a:buNone/>
              <a:defRPr sz="8400" b="1" i="0" u="none" strike="noStrike" cap="none">
                <a:solidFill>
                  <a:schemeClr val="accent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175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21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21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21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em uma coluna 2">
  <p:cSld name="ONE_COLUMN_TEXT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b7947489b8_0_211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05" name="Google Shape;105;g2b7947489b8_0_2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10645" y="248040"/>
            <a:ext cx="338374" cy="309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 1">
  <p:cSld name="Capa_3">
    <p:bg>
      <p:bgPr>
        <a:solidFill>
          <a:schemeClr val="lt2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g2b7947489b8_0_271" descr="A picture containing text, ligh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445" y="0"/>
            <a:ext cx="9137918" cy="5142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g2b7947489b8_0_27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1190" y="165369"/>
            <a:ext cx="374469" cy="341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g2b7947489b8_0_27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64224" y="3738710"/>
            <a:ext cx="236642" cy="317988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g2b7947489b8_0_271"/>
          <p:cNvSpPr txBox="1">
            <a:spLocks noGrp="1"/>
          </p:cNvSpPr>
          <p:nvPr>
            <p:ph type="title"/>
          </p:nvPr>
        </p:nvSpPr>
        <p:spPr>
          <a:xfrm>
            <a:off x="4384388" y="3740484"/>
            <a:ext cx="34149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Tahoma"/>
              <a:buNone/>
              <a:defRPr sz="17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5" name="Google Shape;115;g2b7947489b8_0_271"/>
          <p:cNvSpPr txBox="1">
            <a:spLocks noGrp="1"/>
          </p:cNvSpPr>
          <p:nvPr>
            <p:ph type="title" idx="2"/>
          </p:nvPr>
        </p:nvSpPr>
        <p:spPr>
          <a:xfrm>
            <a:off x="4793374" y="4374000"/>
            <a:ext cx="25173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g2b7947489b8_0_271"/>
          <p:cNvSpPr txBox="1">
            <a:spLocks noGrp="1"/>
          </p:cNvSpPr>
          <p:nvPr>
            <p:ph type="title" idx="3"/>
          </p:nvPr>
        </p:nvSpPr>
        <p:spPr>
          <a:xfrm>
            <a:off x="4039734" y="903272"/>
            <a:ext cx="3908400" cy="18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sz="30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_2 1">
  <p:cSld name="Capa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g2b7947489b8_0_27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45" y="2082"/>
            <a:ext cx="9137920" cy="5140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g2b7947489b8_0_27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1190" y="165369"/>
            <a:ext cx="374469" cy="341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g2b7947489b8_0_27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064224" y="3738710"/>
            <a:ext cx="236642" cy="317988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g2b7947489b8_0_278"/>
          <p:cNvSpPr txBox="1">
            <a:spLocks noGrp="1"/>
          </p:cNvSpPr>
          <p:nvPr>
            <p:ph type="title"/>
          </p:nvPr>
        </p:nvSpPr>
        <p:spPr>
          <a:xfrm>
            <a:off x="4039734" y="903272"/>
            <a:ext cx="3908400" cy="18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sz="30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2" name="Google Shape;122;g2b7947489b8_0_278"/>
          <p:cNvSpPr txBox="1">
            <a:spLocks noGrp="1"/>
          </p:cNvSpPr>
          <p:nvPr>
            <p:ph type="title" idx="2"/>
          </p:nvPr>
        </p:nvSpPr>
        <p:spPr>
          <a:xfrm>
            <a:off x="4384388" y="3740484"/>
            <a:ext cx="34149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Tahoma"/>
              <a:buNone/>
              <a:defRPr sz="17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3" name="Google Shape;123;g2b7947489b8_0_278"/>
          <p:cNvSpPr txBox="1">
            <a:spLocks noGrp="1"/>
          </p:cNvSpPr>
          <p:nvPr>
            <p:ph type="title" idx="3"/>
          </p:nvPr>
        </p:nvSpPr>
        <p:spPr>
          <a:xfrm>
            <a:off x="4793374" y="4374000"/>
            <a:ext cx="25173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apa_2 1">
  <p:cSld name="1_Capa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g2b7947489b8_0_28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46" y="0"/>
            <a:ext cx="9137920" cy="5140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g2b7947489b8_0_28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64224" y="3738710"/>
            <a:ext cx="236642" cy="317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g2b7947489b8_0_28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1190" y="165369"/>
            <a:ext cx="374469" cy="341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g2b7947489b8_0_28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089975" y="4435350"/>
            <a:ext cx="132277" cy="138891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g2b7947489b8_0_285"/>
          <p:cNvSpPr txBox="1">
            <a:spLocks noGrp="1"/>
          </p:cNvSpPr>
          <p:nvPr>
            <p:ph type="title"/>
          </p:nvPr>
        </p:nvSpPr>
        <p:spPr>
          <a:xfrm>
            <a:off x="4039734" y="903272"/>
            <a:ext cx="3908400" cy="18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sz="30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0" name="Google Shape;130;g2b7947489b8_0_285"/>
          <p:cNvSpPr txBox="1">
            <a:spLocks noGrp="1"/>
          </p:cNvSpPr>
          <p:nvPr>
            <p:ph type="title" idx="2"/>
          </p:nvPr>
        </p:nvSpPr>
        <p:spPr>
          <a:xfrm>
            <a:off x="4384388" y="3740484"/>
            <a:ext cx="34149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Tahoma"/>
              <a:buNone/>
              <a:defRPr sz="17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1" name="Google Shape;131;g2b7947489b8_0_285"/>
          <p:cNvSpPr txBox="1">
            <a:spLocks noGrp="1"/>
          </p:cNvSpPr>
          <p:nvPr>
            <p:ph type="title" idx="3"/>
          </p:nvPr>
        </p:nvSpPr>
        <p:spPr>
          <a:xfrm>
            <a:off x="4793374" y="4374000"/>
            <a:ext cx="25173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apa_2 1">
  <p:cSld name="2_Capa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g2b7947489b8_0_2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46" y="0"/>
            <a:ext cx="9137920" cy="51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g2b7947489b8_0_29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64224" y="3738710"/>
            <a:ext cx="236642" cy="317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g2b7947489b8_0_29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1190" y="165369"/>
            <a:ext cx="374469" cy="341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g2b7947489b8_0_29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089975" y="4435350"/>
            <a:ext cx="132277" cy="138891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g2b7947489b8_0_293"/>
          <p:cNvSpPr txBox="1">
            <a:spLocks noGrp="1"/>
          </p:cNvSpPr>
          <p:nvPr>
            <p:ph type="title"/>
          </p:nvPr>
        </p:nvSpPr>
        <p:spPr>
          <a:xfrm>
            <a:off x="4039734" y="903272"/>
            <a:ext cx="3908400" cy="18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sz="30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8" name="Google Shape;138;g2b7947489b8_0_293"/>
          <p:cNvSpPr txBox="1">
            <a:spLocks noGrp="1"/>
          </p:cNvSpPr>
          <p:nvPr>
            <p:ph type="title" idx="2"/>
          </p:nvPr>
        </p:nvSpPr>
        <p:spPr>
          <a:xfrm>
            <a:off x="4384388" y="3740484"/>
            <a:ext cx="34149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Tahoma"/>
              <a:buNone/>
              <a:defRPr sz="17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9" name="Google Shape;139;g2b7947489b8_0_293"/>
          <p:cNvSpPr txBox="1">
            <a:spLocks noGrp="1"/>
          </p:cNvSpPr>
          <p:nvPr>
            <p:ph type="title" idx="3"/>
          </p:nvPr>
        </p:nvSpPr>
        <p:spPr>
          <a:xfrm>
            <a:off x="4793374" y="4374000"/>
            <a:ext cx="25173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vre_Cinza">
  <p:cSld name="Conteúdo_Livre_Cinza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4"/>
          <p:cNvSpPr txBox="1">
            <a:spLocks noGrp="1"/>
          </p:cNvSpPr>
          <p:nvPr>
            <p:ph type="body" idx="1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857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45" name="Google Shape;145;p14"/>
          <p:cNvSpPr txBox="1">
            <a:spLocks noGrp="1"/>
          </p:cNvSpPr>
          <p:nvPr>
            <p:ph type="sldNum" idx="12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46" name="Google Shape;146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erramento_4">
  <p:cSld name="Encerramento_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15"/>
          <p:cNvPicPr preferRelativeResize="0"/>
          <p:nvPr/>
        </p:nvPicPr>
        <p:blipFill rotWithShape="1">
          <a:blip r:embed="rId3">
            <a:alphaModFix/>
          </a:blip>
          <a:srcRect t="9" r="87406"/>
          <a:stretch/>
        </p:blipFill>
        <p:spPr>
          <a:xfrm rot="10800000">
            <a:off x="7992460" y="-1"/>
            <a:ext cx="1151539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15"/>
          <p:cNvSpPr txBox="1"/>
          <p:nvPr/>
        </p:nvSpPr>
        <p:spPr>
          <a:xfrm>
            <a:off x="1082741" y="704890"/>
            <a:ext cx="2286000" cy="51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lang="pt-BR" sz="3100" b="1" i="0" u="none" strike="noStrike" cap="non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 sz="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0" name="Google Shape;150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03519" y="1375496"/>
            <a:ext cx="1171794" cy="1031687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15"/>
          <p:cNvSpPr txBox="1">
            <a:spLocks noGrp="1"/>
          </p:cNvSpPr>
          <p:nvPr>
            <p:ph type="body" idx="1"/>
          </p:nvPr>
        </p:nvSpPr>
        <p:spPr>
          <a:xfrm>
            <a:off x="2431550" y="1370605"/>
            <a:ext cx="33546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857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52" name="Google Shape;152;p15"/>
          <p:cNvSpPr txBox="1">
            <a:spLocks noGrp="1"/>
          </p:cNvSpPr>
          <p:nvPr>
            <p:ph type="body" idx="2"/>
          </p:nvPr>
        </p:nvSpPr>
        <p:spPr>
          <a:xfrm>
            <a:off x="2431550" y="1629018"/>
            <a:ext cx="33546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857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53" name="Google Shape;153;p15"/>
          <p:cNvSpPr txBox="1">
            <a:spLocks noGrp="1"/>
          </p:cNvSpPr>
          <p:nvPr>
            <p:ph type="body" idx="3"/>
          </p:nvPr>
        </p:nvSpPr>
        <p:spPr>
          <a:xfrm>
            <a:off x="2431550" y="1845867"/>
            <a:ext cx="33546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857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54" name="Google Shape;154;p15"/>
          <p:cNvSpPr txBox="1">
            <a:spLocks noGrp="1"/>
          </p:cNvSpPr>
          <p:nvPr>
            <p:ph type="body" idx="4"/>
          </p:nvPr>
        </p:nvSpPr>
        <p:spPr>
          <a:xfrm>
            <a:off x="2431550" y="2062716"/>
            <a:ext cx="33546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857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55" name="Google Shape;155;p15"/>
          <p:cNvSpPr txBox="1"/>
          <p:nvPr/>
        </p:nvSpPr>
        <p:spPr>
          <a:xfrm>
            <a:off x="1059290" y="2621894"/>
            <a:ext cx="3060000" cy="7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/>
          <a:p>
            <a:pPr marL="101600" marR="0" lvl="0" indent="-101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Char char="•"/>
            </a:pPr>
            <a:r>
              <a:rPr lang="pt-BR"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 sz="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-101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Char char="•"/>
            </a:pPr>
            <a:r>
              <a:rPr lang="pt-BR"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 sz="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-101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Char char="•"/>
            </a:pPr>
            <a:r>
              <a:rPr lang="pt-BR" sz="1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 sz="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6" name="Google Shape;156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492493" y="4413934"/>
            <a:ext cx="1319038" cy="386615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15"/>
          <p:cNvSpPr txBox="1"/>
          <p:nvPr/>
        </p:nvSpPr>
        <p:spPr>
          <a:xfrm>
            <a:off x="5418454" y="4527053"/>
            <a:ext cx="1704600" cy="23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pt-BR" sz="13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lang="pt-BR" sz="1300" b="1" i="0" u="none" strike="noStrike" cap="none">
                <a:solidFill>
                  <a:srgbClr val="EDEDED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 sz="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15"/>
          <p:cNvSpPr>
            <a:spLocks noGrp="1"/>
          </p:cNvSpPr>
          <p:nvPr>
            <p:ph type="pic" idx="5"/>
          </p:nvPr>
        </p:nvSpPr>
        <p:spPr>
          <a:xfrm>
            <a:off x="1322094" y="1457921"/>
            <a:ext cx="734700" cy="734700"/>
          </a:xfrm>
          <a:prstGeom prst="ellipse">
            <a:avLst/>
          </a:prstGeom>
          <a:solidFill>
            <a:schemeClr val="accent1"/>
          </a:solidFill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sp>
      <p:pic>
        <p:nvPicPr>
          <p:cNvPr id="159" name="Google Shape;159;p15"/>
          <p:cNvPicPr preferRelativeResize="0"/>
          <p:nvPr/>
        </p:nvPicPr>
        <p:blipFill rotWithShape="1">
          <a:blip r:embed="rId6">
            <a:alphaModFix/>
          </a:blip>
          <a:srcRect l="87960" t="6" r="1020" b="78825"/>
          <a:stretch/>
        </p:blipFill>
        <p:spPr>
          <a:xfrm rot="10800000">
            <a:off x="-5" y="4054580"/>
            <a:ext cx="1007368" cy="1088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15"/>
          <p:cNvPicPr preferRelativeResize="0"/>
          <p:nvPr/>
        </p:nvPicPr>
        <p:blipFill rotWithShape="1">
          <a:blip r:embed="rId6">
            <a:alphaModFix/>
          </a:blip>
          <a:srcRect l="87960" t="6" b="78825"/>
          <a:stretch/>
        </p:blipFill>
        <p:spPr>
          <a:xfrm>
            <a:off x="7671720" y="0"/>
            <a:ext cx="1100866" cy="108892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1" name="Google Shape;161;p15"/>
          <p:cNvGrpSpPr/>
          <p:nvPr/>
        </p:nvGrpSpPr>
        <p:grpSpPr>
          <a:xfrm>
            <a:off x="1086911" y="3768219"/>
            <a:ext cx="2532886" cy="1068050"/>
            <a:chOff x="2898430" y="10048583"/>
            <a:chExt cx="6754364" cy="2848134"/>
          </a:xfrm>
        </p:grpSpPr>
        <p:grpSp>
          <p:nvGrpSpPr>
            <p:cNvPr id="162" name="Google Shape;162;p15"/>
            <p:cNvGrpSpPr/>
            <p:nvPr/>
          </p:nvGrpSpPr>
          <p:grpSpPr>
            <a:xfrm>
              <a:off x="2898430" y="10048583"/>
              <a:ext cx="6754364" cy="2848134"/>
              <a:chOff x="3189022" y="10974844"/>
              <a:chExt cx="4359905" cy="1838454"/>
            </a:xfrm>
          </p:grpSpPr>
          <p:grpSp>
            <p:nvGrpSpPr>
              <p:cNvPr id="163" name="Google Shape;163;p15"/>
              <p:cNvGrpSpPr/>
              <p:nvPr/>
            </p:nvGrpSpPr>
            <p:grpSpPr>
              <a:xfrm>
                <a:off x="3218781" y="11014253"/>
                <a:ext cx="4330146" cy="1799045"/>
                <a:chOff x="578579" y="3633030"/>
                <a:chExt cx="3101824" cy="1288714"/>
              </a:xfrm>
            </p:grpSpPr>
            <p:sp>
              <p:nvSpPr>
                <p:cNvPr id="164" name="Google Shape;164;p15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34275" tIns="34275" rIns="342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lang="pt-BR" sz="9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900" b="0" i="0" u="none" strike="noStrike" cap="none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5" name="Google Shape;165;p15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34275" tIns="34275" rIns="342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lang="pt-BR" sz="9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900" b="0" i="0" u="none" strike="noStrike" cap="none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6" name="Google Shape;166;p15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34275" tIns="34275" rIns="342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lang="pt-BR" sz="9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sz="900" b="1" i="0" u="none" strike="noStrike" cap="non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67" name="Google Shape;167;p15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34275" tIns="34275" rIns="342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lang="pt-BR" sz="9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sz="900" b="1" i="0" u="none" strike="noStrike" cap="non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68" name="Google Shape;168;p15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34275" tIns="34275" rIns="342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lang="pt-BR" sz="9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sz="900" b="1" i="0" u="none" strike="noStrike" cap="non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169" name="Google Shape;169;p15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70" name="Google Shape;170;p15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71" name="Google Shape;171;p15"/>
                <p:cNvPicPr preferRelativeResize="0"/>
                <p:nvPr/>
              </p:nvPicPr>
              <p:blipFill rotWithShape="1">
                <a:blip r:embed="rId9">
                  <a:alphaModFix/>
                </a:blip>
                <a:srcRect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72" name="Google Shape;172;p15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34275" tIns="34275" rIns="342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lang="pt-BR" sz="900" b="1" i="0" u="none" strike="noStrike" cap="non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900" b="1" i="0" u="none" strike="noStrike" cap="non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173" name="Google Shape;173;p15"/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74" name="Google Shape;174;p15"/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75" name="Google Shape;175;p15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2976290" y="11949590"/>
              <a:ext cx="630339" cy="63033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8">
  <p:cSld name="Separata_8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g2b7947489b8_0_1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8012"/>
            <a:ext cx="1523602" cy="5126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g2b7947489b8_0_1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53250" y="203313"/>
            <a:ext cx="206208" cy="206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g2b7947489b8_0_12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88771" y="1071903"/>
            <a:ext cx="1309347" cy="1309347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g2b7947489b8_0_129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Tahoma"/>
              <a:buNone/>
            </a:pPr>
            <a:fld id="{00000000-1234-1234-1234-123412341234}" type="slidenum">
              <a:rPr lang="pt-BR" sz="10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0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6" name="Google Shape;26;g2b7947489b8_0_12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51190" y="165369"/>
            <a:ext cx="374469" cy="34127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g2b7947489b8_0_129"/>
          <p:cNvSpPr txBox="1">
            <a:spLocks noGrp="1"/>
          </p:cNvSpPr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rmAutofit/>
          </a:bodyPr>
          <a:lstStyle>
            <a:lvl1pPr lv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sz="34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sz="34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sz="34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sz="34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sz="34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sz="34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sz="34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sz="34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sz="34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8" name="Google Shape;28;g2b7947489b8_0_129"/>
          <p:cNvSpPr txBox="1">
            <a:spLocks noGrp="1"/>
          </p:cNvSpPr>
          <p:nvPr>
            <p:ph type="title" idx="2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9" name="Google Shape;29;g2b7947489b8_0_129"/>
          <p:cNvSpPr txBox="1">
            <a:spLocks noGrp="1"/>
          </p:cNvSpPr>
          <p:nvPr>
            <p:ph type="title" idx="3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sz="43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sz="43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sz="43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sz="43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sz="43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sz="43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sz="43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sz="43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sz="43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vre_Azul">
  <p:cSld name="Conteúdo_Livre_Azul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7"/>
          <p:cNvSpPr txBox="1">
            <a:spLocks noGrp="1"/>
          </p:cNvSpPr>
          <p:nvPr>
            <p:ph type="body" idx="1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857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79" name="Google Shape;179;p17"/>
          <p:cNvSpPr txBox="1">
            <a:spLocks noGrp="1"/>
          </p:cNvSpPr>
          <p:nvPr>
            <p:ph type="sldNum" idx="12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80" name="Google Shape;180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vre_Roxo">
  <p:cSld name="Conteúdo_Livre_Roxo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8"/>
          <p:cNvSpPr txBox="1">
            <a:spLocks noGrp="1"/>
          </p:cNvSpPr>
          <p:nvPr>
            <p:ph type="body" idx="1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857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83" name="Google Shape;183;p18"/>
          <p:cNvSpPr txBox="1">
            <a:spLocks noGrp="1"/>
          </p:cNvSpPr>
          <p:nvPr>
            <p:ph type="sldNum" idx="12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84" name="Google Shape;184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nteúdo_Livre_Amarelo">
  <p:cSld name="1_Conteúdo_Livre_Amarelo">
    <p:bg>
      <p:bgPr>
        <a:solidFill>
          <a:schemeClr val="lt2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9"/>
          <p:cNvSpPr txBox="1">
            <a:spLocks noGrp="1"/>
          </p:cNvSpPr>
          <p:nvPr>
            <p:ph type="body" idx="1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857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87" name="Google Shape;187;p19"/>
          <p:cNvSpPr txBox="1">
            <a:spLocks noGrp="1"/>
          </p:cNvSpPr>
          <p:nvPr>
            <p:ph type="sldNum" idx="12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88" name="Google Shape;188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vre_Cyan">
  <p:cSld name="Conteúdo_Livre_Cyan">
    <p:bg>
      <p:bgPr>
        <a:solidFill>
          <a:schemeClr val="lt2"/>
        </a:solidFill>
        <a:effectLst/>
      </p:bgPr>
    </p:bg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0"/>
          <p:cNvSpPr txBox="1">
            <a:spLocks noGrp="1"/>
          </p:cNvSpPr>
          <p:nvPr>
            <p:ph type="body" idx="1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857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92" name="Google Shape;192;p20"/>
          <p:cNvSpPr txBox="1">
            <a:spLocks noGrp="1"/>
          </p:cNvSpPr>
          <p:nvPr>
            <p:ph type="sldNum" idx="12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93" name="Google Shape;193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Etapas numéricas">
  <p:cSld name="Conteúdo_Etapas numéricas"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1"/>
          <p:cNvSpPr txBox="1">
            <a:spLocks noGrp="1"/>
          </p:cNvSpPr>
          <p:nvPr>
            <p:ph type="sldNum" idx="12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97" name="Google Shape;197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1"/>
          <p:cNvSpPr txBox="1">
            <a:spLocks noGrp="1"/>
          </p:cNvSpPr>
          <p:nvPr>
            <p:ph type="title"/>
          </p:nvPr>
        </p:nvSpPr>
        <p:spPr>
          <a:xfrm>
            <a:off x="772962" y="176616"/>
            <a:ext cx="4448400" cy="3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sz="1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9" name="Google Shape;199;p21"/>
          <p:cNvSpPr txBox="1">
            <a:spLocks noGrp="1"/>
          </p:cNvSpPr>
          <p:nvPr>
            <p:ph type="title" idx="2"/>
          </p:nvPr>
        </p:nvSpPr>
        <p:spPr>
          <a:xfrm>
            <a:off x="1462010" y="12278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00" name="Google Shape;200;p21"/>
          <p:cNvSpPr txBox="1">
            <a:spLocks noGrp="1"/>
          </p:cNvSpPr>
          <p:nvPr>
            <p:ph type="title" idx="3"/>
          </p:nvPr>
        </p:nvSpPr>
        <p:spPr>
          <a:xfrm>
            <a:off x="1573902" y="15340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01" name="Google Shape;201;p21"/>
          <p:cNvSpPr txBox="1">
            <a:spLocks noGrp="1"/>
          </p:cNvSpPr>
          <p:nvPr>
            <p:ph type="title" idx="4"/>
          </p:nvPr>
        </p:nvSpPr>
        <p:spPr>
          <a:xfrm>
            <a:off x="4254894" y="12278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02" name="Google Shape;202;p21"/>
          <p:cNvSpPr txBox="1">
            <a:spLocks noGrp="1"/>
          </p:cNvSpPr>
          <p:nvPr>
            <p:ph type="title" idx="5"/>
          </p:nvPr>
        </p:nvSpPr>
        <p:spPr>
          <a:xfrm>
            <a:off x="4366786" y="15340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03" name="Google Shape;203;p21"/>
          <p:cNvSpPr txBox="1">
            <a:spLocks noGrp="1"/>
          </p:cNvSpPr>
          <p:nvPr>
            <p:ph type="title" idx="6"/>
          </p:nvPr>
        </p:nvSpPr>
        <p:spPr>
          <a:xfrm>
            <a:off x="7047784" y="12278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04" name="Google Shape;204;p21"/>
          <p:cNvSpPr txBox="1">
            <a:spLocks noGrp="1"/>
          </p:cNvSpPr>
          <p:nvPr>
            <p:ph type="title" idx="7"/>
          </p:nvPr>
        </p:nvSpPr>
        <p:spPr>
          <a:xfrm>
            <a:off x="7159676" y="15340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05" name="Google Shape;205;p21"/>
          <p:cNvSpPr txBox="1">
            <a:spLocks noGrp="1"/>
          </p:cNvSpPr>
          <p:nvPr>
            <p:ph type="title" idx="8"/>
          </p:nvPr>
        </p:nvSpPr>
        <p:spPr>
          <a:xfrm>
            <a:off x="1462010" y="31709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06" name="Google Shape;206;p21"/>
          <p:cNvSpPr txBox="1">
            <a:spLocks noGrp="1"/>
          </p:cNvSpPr>
          <p:nvPr>
            <p:ph type="title" idx="9"/>
          </p:nvPr>
        </p:nvSpPr>
        <p:spPr>
          <a:xfrm>
            <a:off x="1573902" y="34771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07" name="Google Shape;207;p21"/>
          <p:cNvSpPr txBox="1">
            <a:spLocks noGrp="1"/>
          </p:cNvSpPr>
          <p:nvPr>
            <p:ph type="title" idx="13"/>
          </p:nvPr>
        </p:nvSpPr>
        <p:spPr>
          <a:xfrm>
            <a:off x="4254894" y="31709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08" name="Google Shape;208;p21"/>
          <p:cNvSpPr txBox="1">
            <a:spLocks noGrp="1"/>
          </p:cNvSpPr>
          <p:nvPr>
            <p:ph type="title" idx="14"/>
          </p:nvPr>
        </p:nvSpPr>
        <p:spPr>
          <a:xfrm>
            <a:off x="4366786" y="34771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09" name="Google Shape;209;p21"/>
          <p:cNvSpPr txBox="1">
            <a:spLocks noGrp="1"/>
          </p:cNvSpPr>
          <p:nvPr>
            <p:ph type="title" idx="15"/>
          </p:nvPr>
        </p:nvSpPr>
        <p:spPr>
          <a:xfrm>
            <a:off x="7047784" y="31709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10" name="Google Shape;210;p21"/>
          <p:cNvSpPr txBox="1">
            <a:spLocks noGrp="1"/>
          </p:cNvSpPr>
          <p:nvPr>
            <p:ph type="title" idx="16"/>
          </p:nvPr>
        </p:nvSpPr>
        <p:spPr>
          <a:xfrm>
            <a:off x="7159676" y="34771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sz="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Box de Apoio">
  <p:cSld name="Conteúdo_Box de Apoio"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2"/>
          <p:cNvSpPr txBox="1">
            <a:spLocks noGrp="1"/>
          </p:cNvSpPr>
          <p:nvPr>
            <p:ph type="sldNum" idx="12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13" name="Google Shape;213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22"/>
          <p:cNvSpPr txBox="1">
            <a:spLocks noGrp="1"/>
          </p:cNvSpPr>
          <p:nvPr>
            <p:ph type="title"/>
          </p:nvPr>
        </p:nvSpPr>
        <p:spPr>
          <a:xfrm>
            <a:off x="900850" y="179265"/>
            <a:ext cx="7475700" cy="3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2"/>
          <p:cNvSpPr txBox="1">
            <a:spLocks noGrp="1"/>
          </p:cNvSpPr>
          <p:nvPr>
            <p:ph type="title" idx="2"/>
          </p:nvPr>
        </p:nvSpPr>
        <p:spPr>
          <a:xfrm>
            <a:off x="896405" y="1237397"/>
            <a:ext cx="1821300" cy="3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sz="1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6" name="Google Shape;216;p22"/>
          <p:cNvSpPr txBox="1">
            <a:spLocks noGrp="1"/>
          </p:cNvSpPr>
          <p:nvPr>
            <p:ph type="title" idx="3"/>
          </p:nvPr>
        </p:nvSpPr>
        <p:spPr>
          <a:xfrm>
            <a:off x="896405" y="1582988"/>
            <a:ext cx="4736100" cy="285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7" name="Google Shape;217;p22"/>
          <p:cNvSpPr txBox="1">
            <a:spLocks noGrp="1"/>
          </p:cNvSpPr>
          <p:nvPr>
            <p:ph type="title" idx="4"/>
          </p:nvPr>
        </p:nvSpPr>
        <p:spPr>
          <a:xfrm>
            <a:off x="6468723" y="1926076"/>
            <a:ext cx="1821300" cy="3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sz="1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8" name="Google Shape;218;p22"/>
          <p:cNvSpPr txBox="1">
            <a:spLocks noGrp="1"/>
          </p:cNvSpPr>
          <p:nvPr>
            <p:ph type="title" idx="5"/>
          </p:nvPr>
        </p:nvSpPr>
        <p:spPr>
          <a:xfrm>
            <a:off x="6468723" y="2267400"/>
            <a:ext cx="2127000" cy="14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Tópicos">
  <p:cSld name="Conteúdo_Tópicos"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3"/>
          <p:cNvSpPr txBox="1">
            <a:spLocks noGrp="1"/>
          </p:cNvSpPr>
          <p:nvPr>
            <p:ph type="sldNum" idx="12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21" name="Google Shape;221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23"/>
          <p:cNvSpPr txBox="1">
            <a:spLocks noGrp="1"/>
          </p:cNvSpPr>
          <p:nvPr>
            <p:ph type="title"/>
          </p:nvPr>
        </p:nvSpPr>
        <p:spPr>
          <a:xfrm>
            <a:off x="888269" y="827775"/>
            <a:ext cx="4357500" cy="16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Tahoma"/>
              <a:buNone/>
              <a:defRPr sz="3400" b="1" i="0" u="none" strike="noStrike" cap="non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3"/>
          <p:cNvSpPr txBox="1">
            <a:spLocks noGrp="1"/>
          </p:cNvSpPr>
          <p:nvPr>
            <p:ph type="title" idx="2"/>
          </p:nvPr>
        </p:nvSpPr>
        <p:spPr>
          <a:xfrm>
            <a:off x="888269" y="2453297"/>
            <a:ext cx="4357500" cy="5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700"/>
              <a:buFont typeface="Tahoma"/>
              <a:buNone/>
              <a:defRPr sz="17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3"/>
          <p:cNvSpPr txBox="1">
            <a:spLocks noGrp="1"/>
          </p:cNvSpPr>
          <p:nvPr>
            <p:ph type="title" idx="3"/>
          </p:nvPr>
        </p:nvSpPr>
        <p:spPr>
          <a:xfrm>
            <a:off x="888269" y="3091753"/>
            <a:ext cx="4357500" cy="15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Tahoma"/>
              <a:buNone/>
              <a:defRPr sz="10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3"/>
          <p:cNvSpPr txBox="1">
            <a:spLocks noGrp="1"/>
          </p:cNvSpPr>
          <p:nvPr>
            <p:ph type="title" idx="4"/>
          </p:nvPr>
        </p:nvSpPr>
        <p:spPr>
          <a:xfrm>
            <a:off x="5977819" y="876930"/>
            <a:ext cx="2301900" cy="41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"/>
              <a:buFont typeface="Tahoma"/>
              <a:buNone/>
              <a:defRPr sz="9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sz="13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sz="13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sz="13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sz="13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sz="13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sz="13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sz="13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sz="13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26" name="Google Shape;226;p23"/>
          <p:cNvSpPr txBox="1">
            <a:spLocks noGrp="1"/>
          </p:cNvSpPr>
          <p:nvPr>
            <p:ph type="title" idx="5"/>
          </p:nvPr>
        </p:nvSpPr>
        <p:spPr>
          <a:xfrm>
            <a:off x="5977819" y="1184719"/>
            <a:ext cx="2351100" cy="8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3"/>
          <p:cNvSpPr txBox="1">
            <a:spLocks noGrp="1"/>
          </p:cNvSpPr>
          <p:nvPr>
            <p:ph type="title" idx="6"/>
          </p:nvPr>
        </p:nvSpPr>
        <p:spPr>
          <a:xfrm>
            <a:off x="5977819" y="2172211"/>
            <a:ext cx="2301900" cy="41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"/>
              <a:buFont typeface="Tahoma"/>
              <a:buNone/>
              <a:defRPr sz="9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sz="13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sz="13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sz="13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sz="13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sz="13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sz="13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sz="13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sz="13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28" name="Google Shape;228;p23"/>
          <p:cNvSpPr txBox="1">
            <a:spLocks noGrp="1"/>
          </p:cNvSpPr>
          <p:nvPr>
            <p:ph type="title" idx="7"/>
          </p:nvPr>
        </p:nvSpPr>
        <p:spPr>
          <a:xfrm>
            <a:off x="5977819" y="2480000"/>
            <a:ext cx="2351100" cy="8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3"/>
          <p:cNvSpPr txBox="1">
            <a:spLocks noGrp="1"/>
          </p:cNvSpPr>
          <p:nvPr>
            <p:ph type="title" idx="8"/>
          </p:nvPr>
        </p:nvSpPr>
        <p:spPr>
          <a:xfrm>
            <a:off x="5977819" y="3490593"/>
            <a:ext cx="2301900" cy="41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"/>
              <a:buFont typeface="Tahoma"/>
              <a:buNone/>
              <a:defRPr sz="9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sz="13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sz="13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sz="13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sz="13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sz="13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sz="13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sz="13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sz="13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30" name="Google Shape;230;p23"/>
          <p:cNvSpPr txBox="1">
            <a:spLocks noGrp="1"/>
          </p:cNvSpPr>
          <p:nvPr>
            <p:ph type="title" idx="9"/>
          </p:nvPr>
        </p:nvSpPr>
        <p:spPr>
          <a:xfrm>
            <a:off x="5977819" y="3798382"/>
            <a:ext cx="2351100" cy="8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Texto Destaque">
  <p:cSld name="Conteúdo_Texto Destaque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4"/>
          <p:cNvSpPr/>
          <p:nvPr/>
        </p:nvSpPr>
        <p:spPr>
          <a:xfrm rot="-5400000">
            <a:off x="4576920" y="576299"/>
            <a:ext cx="5143500" cy="3990900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33" name="Google Shape;233;p24"/>
          <p:cNvSpPr txBox="1">
            <a:spLocks noGrp="1"/>
          </p:cNvSpPr>
          <p:nvPr>
            <p:ph type="sldNum" idx="12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34" name="Google Shape;234;p24"/>
          <p:cNvSpPr txBox="1">
            <a:spLocks noGrp="1"/>
          </p:cNvSpPr>
          <p:nvPr>
            <p:ph type="body" idx="1"/>
          </p:nvPr>
        </p:nvSpPr>
        <p:spPr>
          <a:xfrm>
            <a:off x="5505426" y="2507218"/>
            <a:ext cx="3107400" cy="17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marR="0" lvl="0" indent="-228600" algn="l" rtl="0">
              <a:lnSpc>
                <a:spcPct val="113333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857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235" name="Google Shape;235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24"/>
          <p:cNvSpPr txBox="1">
            <a:spLocks noGrp="1"/>
          </p:cNvSpPr>
          <p:nvPr>
            <p:ph type="title"/>
          </p:nvPr>
        </p:nvSpPr>
        <p:spPr>
          <a:xfrm>
            <a:off x="772962" y="854109"/>
            <a:ext cx="3990900" cy="158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400"/>
              <a:buFont typeface="Tahoma"/>
              <a:buNone/>
              <a:defRPr sz="34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8" name="Google Shape;238;p24"/>
          <p:cNvSpPr txBox="1">
            <a:spLocks noGrp="1"/>
          </p:cNvSpPr>
          <p:nvPr>
            <p:ph type="title" idx="2"/>
          </p:nvPr>
        </p:nvSpPr>
        <p:spPr>
          <a:xfrm>
            <a:off x="772962" y="2496825"/>
            <a:ext cx="3879300" cy="18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sz="13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Texto e Imagem 1">
  <p:cSld name="Conteúdo_Texto e Imagem 1"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5"/>
          <p:cNvSpPr txBox="1">
            <a:spLocks noGrp="1"/>
          </p:cNvSpPr>
          <p:nvPr>
            <p:ph type="sldNum" idx="12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41" name="Google Shape;241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25"/>
          <p:cNvSpPr txBox="1">
            <a:spLocks noGrp="1"/>
          </p:cNvSpPr>
          <p:nvPr>
            <p:ph type="title"/>
          </p:nvPr>
        </p:nvSpPr>
        <p:spPr>
          <a:xfrm>
            <a:off x="772962" y="854109"/>
            <a:ext cx="3990900" cy="158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400"/>
              <a:buFont typeface="Tahoma"/>
              <a:buNone/>
              <a:defRPr sz="34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3" name="Google Shape;243;p25"/>
          <p:cNvSpPr txBox="1">
            <a:spLocks noGrp="1"/>
          </p:cNvSpPr>
          <p:nvPr>
            <p:ph type="title" idx="2"/>
          </p:nvPr>
        </p:nvSpPr>
        <p:spPr>
          <a:xfrm>
            <a:off x="772962" y="2496825"/>
            <a:ext cx="3879300" cy="18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sz="13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Texto e Imagem 2">
  <p:cSld name="Conteúdo_Texto e Imagem 2_1_1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6"/>
          <p:cNvSpPr txBox="1">
            <a:spLocks noGrp="1"/>
          </p:cNvSpPr>
          <p:nvPr>
            <p:ph type="sldNum" idx="12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46" name="Google Shape;246;p26"/>
          <p:cNvSpPr txBox="1">
            <a:spLocks noGrp="1"/>
          </p:cNvSpPr>
          <p:nvPr>
            <p:ph type="body" idx="1"/>
          </p:nvPr>
        </p:nvSpPr>
        <p:spPr>
          <a:xfrm>
            <a:off x="5507656" y="3000786"/>
            <a:ext cx="3396300" cy="130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857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47" name="Google Shape;247;p26"/>
          <p:cNvSpPr>
            <a:spLocks noGrp="1"/>
          </p:cNvSpPr>
          <p:nvPr>
            <p:ph type="body" idx="2"/>
          </p:nvPr>
        </p:nvSpPr>
        <p:spPr>
          <a:xfrm>
            <a:off x="4446406" y="939034"/>
            <a:ext cx="4457400" cy="1611900"/>
          </a:xfrm>
          <a:prstGeom prst="roundRect">
            <a:avLst>
              <a:gd name="adj" fmla="val 828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240000" tIns="137150" rIns="34275" bIns="137150" anchor="ctr" anchorCtr="0">
            <a:noAutofit/>
          </a:bodyPr>
          <a:lstStyle>
            <a:lvl1pPr marL="457200" marR="0" lvl="0" indent="-228600" algn="l" rtl="0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  <a:defRPr sz="3000" b="1" i="0" u="none" strike="noStrike" cap="non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857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248" name="Google Shape;248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">
  <p:cSld name="Separata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g2b7947489b8_0_1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523604" cy="5142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g2b7947489b8_0_1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53250" y="203313"/>
            <a:ext cx="206208" cy="206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g2b7947489b8_0_138" descr="Shape, circle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86390" y="1069521"/>
            <a:ext cx="1314108" cy="1314108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g2b7947489b8_0_138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Tahoma"/>
              <a:buNone/>
            </a:pPr>
            <a:fld id="{00000000-1234-1234-1234-123412341234}" type="slidenum">
              <a:rPr lang="pt-BR" sz="10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0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5" name="Google Shape;35;g2b7947489b8_0_13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51190" y="165369"/>
            <a:ext cx="374469" cy="34127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g2b7947489b8_0_138"/>
          <p:cNvSpPr txBox="1">
            <a:spLocks noGrp="1"/>
          </p:cNvSpPr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rmAutofit/>
          </a:bodyPr>
          <a:lstStyle>
            <a:lvl1pPr lv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sz="34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sz="34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sz="34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sz="34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sz="34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sz="34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sz="34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sz="34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sz="34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7" name="Google Shape;37;g2b7947489b8_0_138"/>
          <p:cNvSpPr txBox="1">
            <a:spLocks noGrp="1"/>
          </p:cNvSpPr>
          <p:nvPr>
            <p:ph type="title" idx="2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8" name="Google Shape;38;g2b7947489b8_0_138"/>
          <p:cNvSpPr txBox="1">
            <a:spLocks noGrp="1"/>
          </p:cNvSpPr>
          <p:nvPr>
            <p:ph type="title" idx="3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sz="43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sz="43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sz="43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sz="43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sz="43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sz="43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sz="43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sz="43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sz="43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, Imagem e Tópicos">
  <p:cSld name="Conteúdo_Texto, Imagem e Tópico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7"/>
          <p:cNvSpPr txBox="1">
            <a:spLocks noGrp="1"/>
          </p:cNvSpPr>
          <p:nvPr>
            <p:ph type="sldNum" idx="12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51" name="Google Shape;251;p27"/>
          <p:cNvSpPr txBox="1">
            <a:spLocks noGrp="1"/>
          </p:cNvSpPr>
          <p:nvPr>
            <p:ph type="body" idx="1"/>
          </p:nvPr>
        </p:nvSpPr>
        <p:spPr>
          <a:xfrm>
            <a:off x="0" y="1138495"/>
            <a:ext cx="9142800" cy="7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marR="0" lvl="0" indent="-228600" algn="ctr" rtl="0">
              <a:lnSpc>
                <a:spcPct val="115384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857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52" name="Google Shape;252;p27"/>
          <p:cNvSpPr/>
          <p:nvPr/>
        </p:nvSpPr>
        <p:spPr>
          <a:xfrm>
            <a:off x="0" y="2774373"/>
            <a:ext cx="9142800" cy="2369100"/>
          </a:xfrm>
          <a:prstGeom prst="round2SameRect">
            <a:avLst>
              <a:gd name="adj1" fmla="val 8334"/>
              <a:gd name="adj2" fmla="val 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53" name="Google Shape;253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27"/>
          <p:cNvSpPr/>
          <p:nvPr/>
        </p:nvSpPr>
        <p:spPr>
          <a:xfrm>
            <a:off x="6551494" y="2464349"/>
            <a:ext cx="1066200" cy="1066500"/>
          </a:xfrm>
          <a:prstGeom prst="ellipse">
            <a:avLst/>
          </a:prstGeom>
          <a:solidFill>
            <a:schemeClr val="dk1"/>
          </a:solidFill>
          <a:ln w="152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endParaRPr sz="600" b="0" i="0" u="none" strike="noStrike" cap="non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6" name="Google Shape;256;p27"/>
          <p:cNvSpPr/>
          <p:nvPr/>
        </p:nvSpPr>
        <p:spPr>
          <a:xfrm>
            <a:off x="4037221" y="2464349"/>
            <a:ext cx="1066200" cy="1066500"/>
          </a:xfrm>
          <a:prstGeom prst="ellipse">
            <a:avLst/>
          </a:prstGeom>
          <a:solidFill>
            <a:schemeClr val="dk1"/>
          </a:solidFill>
          <a:ln w="152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endParaRPr sz="600" b="0" i="0" u="none" strike="noStrike" cap="non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7" name="Google Shape;257;p27"/>
          <p:cNvSpPr/>
          <p:nvPr/>
        </p:nvSpPr>
        <p:spPr>
          <a:xfrm>
            <a:off x="1529502" y="2464349"/>
            <a:ext cx="1066200" cy="1066500"/>
          </a:xfrm>
          <a:prstGeom prst="ellipse">
            <a:avLst/>
          </a:prstGeom>
          <a:solidFill>
            <a:schemeClr val="dk1"/>
          </a:solidFill>
          <a:ln w="152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endParaRPr sz="600" b="0" i="0" u="none" strike="noStrike" cap="non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8" name="Google Shape;258;p27"/>
          <p:cNvSpPr txBox="1">
            <a:spLocks noGrp="1"/>
          </p:cNvSpPr>
          <p:nvPr>
            <p:ph type="title"/>
          </p:nvPr>
        </p:nvSpPr>
        <p:spPr>
          <a:xfrm>
            <a:off x="1463884" y="3651338"/>
            <a:ext cx="15657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00"/>
              <a:buFont typeface="Tahoma"/>
              <a:buNone/>
              <a:defRPr sz="700" b="1" i="0" u="none" strike="noStrike" cap="non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9" name="Google Shape;259;p27"/>
          <p:cNvSpPr txBox="1">
            <a:spLocks noGrp="1"/>
          </p:cNvSpPr>
          <p:nvPr>
            <p:ph type="title" idx="2"/>
          </p:nvPr>
        </p:nvSpPr>
        <p:spPr>
          <a:xfrm>
            <a:off x="1580822" y="3928734"/>
            <a:ext cx="15657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0" name="Google Shape;260;p27"/>
          <p:cNvSpPr txBox="1">
            <a:spLocks noGrp="1"/>
          </p:cNvSpPr>
          <p:nvPr>
            <p:ph type="title" idx="3"/>
          </p:nvPr>
        </p:nvSpPr>
        <p:spPr>
          <a:xfrm>
            <a:off x="3988551" y="3651336"/>
            <a:ext cx="15657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00"/>
              <a:buFont typeface="Tahoma"/>
              <a:buNone/>
              <a:defRPr sz="700" b="1" i="0" u="none" strike="noStrike" cap="non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1" name="Google Shape;261;p27"/>
          <p:cNvSpPr txBox="1">
            <a:spLocks noGrp="1"/>
          </p:cNvSpPr>
          <p:nvPr>
            <p:ph type="title" idx="4"/>
          </p:nvPr>
        </p:nvSpPr>
        <p:spPr>
          <a:xfrm>
            <a:off x="4105490" y="3928734"/>
            <a:ext cx="15402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2" name="Google Shape;262;p27"/>
          <p:cNvSpPr txBox="1">
            <a:spLocks noGrp="1"/>
          </p:cNvSpPr>
          <p:nvPr>
            <p:ph type="title" idx="5"/>
          </p:nvPr>
        </p:nvSpPr>
        <p:spPr>
          <a:xfrm>
            <a:off x="6513213" y="3651336"/>
            <a:ext cx="15657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00"/>
              <a:buFont typeface="Tahoma"/>
              <a:buNone/>
              <a:defRPr sz="700" b="1" i="0" u="none" strike="noStrike" cap="non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3" name="Google Shape;263;p27"/>
          <p:cNvSpPr txBox="1">
            <a:spLocks noGrp="1"/>
          </p:cNvSpPr>
          <p:nvPr>
            <p:ph type="title" idx="6"/>
          </p:nvPr>
        </p:nvSpPr>
        <p:spPr>
          <a:xfrm>
            <a:off x="6630152" y="3928737"/>
            <a:ext cx="1540200" cy="9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nha Tópicos">
  <p:cSld name="Conteúdo_Linha Tópicos"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8"/>
          <p:cNvSpPr txBox="1">
            <a:spLocks noGrp="1"/>
          </p:cNvSpPr>
          <p:nvPr>
            <p:ph type="sldNum" idx="12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66" name="Google Shape;266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28"/>
          <p:cNvSpPr txBox="1">
            <a:spLocks noGrp="1"/>
          </p:cNvSpPr>
          <p:nvPr>
            <p:ph type="title"/>
          </p:nvPr>
        </p:nvSpPr>
        <p:spPr>
          <a:xfrm>
            <a:off x="772962" y="207497"/>
            <a:ext cx="72504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sz="1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8" name="Google Shape;268;p28"/>
          <p:cNvSpPr txBox="1">
            <a:spLocks noGrp="1"/>
          </p:cNvSpPr>
          <p:nvPr>
            <p:ph type="title" idx="2"/>
          </p:nvPr>
        </p:nvSpPr>
        <p:spPr>
          <a:xfrm>
            <a:off x="616682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9" name="Google Shape;269;p28"/>
          <p:cNvSpPr txBox="1">
            <a:spLocks noGrp="1"/>
          </p:cNvSpPr>
          <p:nvPr>
            <p:ph type="title" idx="3"/>
          </p:nvPr>
        </p:nvSpPr>
        <p:spPr>
          <a:xfrm>
            <a:off x="785569" y="2446003"/>
            <a:ext cx="1657200" cy="18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0" name="Google Shape;270;p28"/>
          <p:cNvSpPr txBox="1">
            <a:spLocks noGrp="1"/>
          </p:cNvSpPr>
          <p:nvPr>
            <p:ph type="title" idx="4"/>
          </p:nvPr>
        </p:nvSpPr>
        <p:spPr>
          <a:xfrm>
            <a:off x="2673813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1" name="Google Shape;271;p28"/>
          <p:cNvSpPr txBox="1">
            <a:spLocks noGrp="1"/>
          </p:cNvSpPr>
          <p:nvPr>
            <p:ph type="title" idx="5"/>
          </p:nvPr>
        </p:nvSpPr>
        <p:spPr>
          <a:xfrm>
            <a:off x="2842699" y="2446000"/>
            <a:ext cx="1657200" cy="18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2" name="Google Shape;272;p28"/>
          <p:cNvSpPr txBox="1">
            <a:spLocks noGrp="1"/>
          </p:cNvSpPr>
          <p:nvPr>
            <p:ph type="title" idx="6"/>
          </p:nvPr>
        </p:nvSpPr>
        <p:spPr>
          <a:xfrm>
            <a:off x="4730946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3" name="Google Shape;273;p28"/>
          <p:cNvSpPr txBox="1">
            <a:spLocks noGrp="1"/>
          </p:cNvSpPr>
          <p:nvPr>
            <p:ph type="title" idx="7"/>
          </p:nvPr>
        </p:nvSpPr>
        <p:spPr>
          <a:xfrm>
            <a:off x="4899832" y="2446000"/>
            <a:ext cx="1657200" cy="18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4" name="Google Shape;274;p28"/>
          <p:cNvSpPr txBox="1">
            <a:spLocks noGrp="1"/>
          </p:cNvSpPr>
          <p:nvPr>
            <p:ph type="title" idx="8"/>
          </p:nvPr>
        </p:nvSpPr>
        <p:spPr>
          <a:xfrm>
            <a:off x="6788078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sz="5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5" name="Google Shape;275;p28"/>
          <p:cNvSpPr txBox="1">
            <a:spLocks noGrp="1"/>
          </p:cNvSpPr>
          <p:nvPr>
            <p:ph type="title" idx="9"/>
          </p:nvPr>
        </p:nvSpPr>
        <p:spPr>
          <a:xfrm>
            <a:off x="6956964" y="2446000"/>
            <a:ext cx="1657200" cy="18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nteúdo_Texto, Imagem e Mobile">
  <p:cSld name="1_Conteúdo_Texto, Imagem e Mobile">
    <p:bg>
      <p:bgPr>
        <a:solidFill>
          <a:schemeClr val="lt1"/>
        </a:solidFill>
        <a:effectLst/>
      </p:bgPr>
    </p:bg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Google Shape;277;p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747366" y="4416109"/>
            <a:ext cx="762810" cy="355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02014" y="3955921"/>
            <a:ext cx="547697" cy="261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29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8564" y="0"/>
            <a:ext cx="9139109" cy="5142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2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94128" y="4059700"/>
            <a:ext cx="531787" cy="460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2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26280" y="809165"/>
            <a:ext cx="592067" cy="282578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29"/>
          <p:cNvSpPr txBox="1">
            <a:spLocks noGrp="1"/>
          </p:cNvSpPr>
          <p:nvPr>
            <p:ph type="sldNum" idx="12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83" name="Google Shape;283;p2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408878" y="607334"/>
            <a:ext cx="326243" cy="45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2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29"/>
          <p:cNvSpPr txBox="1">
            <a:spLocks noGrp="1"/>
          </p:cNvSpPr>
          <p:nvPr>
            <p:ph type="title"/>
          </p:nvPr>
        </p:nvSpPr>
        <p:spPr>
          <a:xfrm>
            <a:off x="772962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sz="1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sz="5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sz="5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sz="5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sz="5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sz="5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sz="5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sz="5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sz="5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86" name="Google Shape;286;p29"/>
          <p:cNvSpPr txBox="1">
            <a:spLocks noGrp="1"/>
          </p:cNvSpPr>
          <p:nvPr>
            <p:ph type="title" idx="2"/>
          </p:nvPr>
        </p:nvSpPr>
        <p:spPr>
          <a:xfrm>
            <a:off x="625709" y="1196606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7" name="Google Shape;287;p29"/>
          <p:cNvSpPr txBox="1">
            <a:spLocks noGrp="1"/>
          </p:cNvSpPr>
          <p:nvPr>
            <p:ph type="title" idx="3"/>
          </p:nvPr>
        </p:nvSpPr>
        <p:spPr>
          <a:xfrm>
            <a:off x="584043" y="1471592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8" name="Google Shape;288;p29"/>
          <p:cNvSpPr txBox="1">
            <a:spLocks noGrp="1"/>
          </p:cNvSpPr>
          <p:nvPr>
            <p:ph type="title" idx="4"/>
          </p:nvPr>
        </p:nvSpPr>
        <p:spPr>
          <a:xfrm>
            <a:off x="625661" y="2994229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9" name="Google Shape;289;p29"/>
          <p:cNvSpPr txBox="1">
            <a:spLocks noGrp="1"/>
          </p:cNvSpPr>
          <p:nvPr>
            <p:ph type="title" idx="5"/>
          </p:nvPr>
        </p:nvSpPr>
        <p:spPr>
          <a:xfrm>
            <a:off x="584041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0" name="Google Shape;290;p29"/>
          <p:cNvSpPr txBox="1">
            <a:spLocks noGrp="1"/>
          </p:cNvSpPr>
          <p:nvPr>
            <p:ph type="title" idx="6"/>
          </p:nvPr>
        </p:nvSpPr>
        <p:spPr>
          <a:xfrm>
            <a:off x="7091296" y="1196602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1" name="Google Shape;291;p29"/>
          <p:cNvSpPr txBox="1">
            <a:spLocks noGrp="1"/>
          </p:cNvSpPr>
          <p:nvPr>
            <p:ph type="title" idx="7"/>
          </p:nvPr>
        </p:nvSpPr>
        <p:spPr>
          <a:xfrm>
            <a:off x="7091295" y="1471590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2" name="Google Shape;292;p29"/>
          <p:cNvSpPr txBox="1">
            <a:spLocks noGrp="1"/>
          </p:cNvSpPr>
          <p:nvPr>
            <p:ph type="title" idx="8"/>
          </p:nvPr>
        </p:nvSpPr>
        <p:spPr>
          <a:xfrm>
            <a:off x="7091296" y="2994229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3" name="Google Shape;293;p29"/>
          <p:cNvSpPr txBox="1">
            <a:spLocks noGrp="1"/>
          </p:cNvSpPr>
          <p:nvPr>
            <p:ph type="title" idx="9"/>
          </p:nvPr>
        </p:nvSpPr>
        <p:spPr>
          <a:xfrm>
            <a:off x="7091295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Texto, Imagem e Laptop">
  <p:cSld name="Conteúdo_Texto, Imagem e Laptop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0"/>
          <p:cNvSpPr txBox="1">
            <a:spLocks noGrp="1"/>
          </p:cNvSpPr>
          <p:nvPr>
            <p:ph type="sldNum" idx="12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96" name="Google Shape;296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08878" y="607334"/>
            <a:ext cx="326243" cy="45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30"/>
          <p:cNvSpPr txBox="1">
            <a:spLocks noGrp="1"/>
          </p:cNvSpPr>
          <p:nvPr>
            <p:ph type="title"/>
          </p:nvPr>
        </p:nvSpPr>
        <p:spPr>
          <a:xfrm>
            <a:off x="625703" y="1196602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9" name="Google Shape;299;p30"/>
          <p:cNvSpPr txBox="1">
            <a:spLocks noGrp="1"/>
          </p:cNvSpPr>
          <p:nvPr>
            <p:ph type="title" idx="2"/>
          </p:nvPr>
        </p:nvSpPr>
        <p:spPr>
          <a:xfrm>
            <a:off x="584041" y="1471590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0" name="Google Shape;300;p30"/>
          <p:cNvSpPr txBox="1">
            <a:spLocks noGrp="1"/>
          </p:cNvSpPr>
          <p:nvPr>
            <p:ph type="title" idx="3"/>
          </p:nvPr>
        </p:nvSpPr>
        <p:spPr>
          <a:xfrm>
            <a:off x="625703" y="2994229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1" name="Google Shape;301;p30"/>
          <p:cNvSpPr txBox="1">
            <a:spLocks noGrp="1"/>
          </p:cNvSpPr>
          <p:nvPr>
            <p:ph type="title" idx="4"/>
          </p:nvPr>
        </p:nvSpPr>
        <p:spPr>
          <a:xfrm>
            <a:off x="584041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2" name="Google Shape;302;p30"/>
          <p:cNvSpPr txBox="1">
            <a:spLocks noGrp="1"/>
          </p:cNvSpPr>
          <p:nvPr>
            <p:ph type="title" idx="5"/>
          </p:nvPr>
        </p:nvSpPr>
        <p:spPr>
          <a:xfrm>
            <a:off x="7091296" y="1196602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3" name="Google Shape;303;p30"/>
          <p:cNvSpPr txBox="1">
            <a:spLocks noGrp="1"/>
          </p:cNvSpPr>
          <p:nvPr>
            <p:ph type="title" idx="6"/>
          </p:nvPr>
        </p:nvSpPr>
        <p:spPr>
          <a:xfrm>
            <a:off x="7091295" y="1471590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4" name="Google Shape;304;p30"/>
          <p:cNvSpPr txBox="1">
            <a:spLocks noGrp="1"/>
          </p:cNvSpPr>
          <p:nvPr>
            <p:ph type="title" idx="7"/>
          </p:nvPr>
        </p:nvSpPr>
        <p:spPr>
          <a:xfrm>
            <a:off x="7091296" y="2994229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5" name="Google Shape;305;p30"/>
          <p:cNvSpPr txBox="1">
            <a:spLocks noGrp="1"/>
          </p:cNvSpPr>
          <p:nvPr>
            <p:ph type="title" idx="8"/>
          </p:nvPr>
        </p:nvSpPr>
        <p:spPr>
          <a:xfrm>
            <a:off x="7091295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6" name="Google Shape;306;p30"/>
          <p:cNvSpPr txBox="1">
            <a:spLocks noGrp="1"/>
          </p:cNvSpPr>
          <p:nvPr>
            <p:ph type="title" idx="9"/>
          </p:nvPr>
        </p:nvSpPr>
        <p:spPr>
          <a:xfrm>
            <a:off x="772962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sz="1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sz="5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sz="5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sz="5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sz="5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sz="5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sz="5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sz="5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sz="500" b="0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 (Azul)">
  <p:cSld name="Conteúdo_Texto e Imagem (Azul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1"/>
          <p:cNvSpPr txBox="1">
            <a:spLocks noGrp="1"/>
          </p:cNvSpPr>
          <p:nvPr>
            <p:ph type="sldNum" idx="12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09" name="Google Shape;309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p31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1278" y="950768"/>
            <a:ext cx="221427" cy="26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3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572000" y="926275"/>
            <a:ext cx="4226594" cy="3698267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31"/>
          <p:cNvSpPr txBox="1">
            <a:spLocks noGrp="1"/>
          </p:cNvSpPr>
          <p:nvPr>
            <p:ph type="title"/>
          </p:nvPr>
        </p:nvSpPr>
        <p:spPr>
          <a:xfrm>
            <a:off x="772962" y="796959"/>
            <a:ext cx="3393300" cy="13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sz="30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4" name="Google Shape;314;p31"/>
          <p:cNvSpPr txBox="1">
            <a:spLocks noGrp="1"/>
          </p:cNvSpPr>
          <p:nvPr>
            <p:ph type="title" idx="2"/>
          </p:nvPr>
        </p:nvSpPr>
        <p:spPr>
          <a:xfrm>
            <a:off x="772961" y="2504708"/>
            <a:ext cx="2905200" cy="51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700"/>
              <a:buFont typeface="Tahoma"/>
              <a:buNone/>
              <a:defRPr sz="17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5" name="Google Shape;315;p31"/>
          <p:cNvSpPr txBox="1">
            <a:spLocks noGrp="1"/>
          </p:cNvSpPr>
          <p:nvPr>
            <p:ph type="title" idx="3"/>
          </p:nvPr>
        </p:nvSpPr>
        <p:spPr>
          <a:xfrm>
            <a:off x="772962" y="3180328"/>
            <a:ext cx="3393300" cy="14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ahoma"/>
              <a:buNone/>
              <a:defRPr sz="10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 (Roxo)">
  <p:cSld name="Conteúdo_Texto e Imagem (Roxo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32"/>
          <p:cNvSpPr txBox="1">
            <a:spLocks noGrp="1"/>
          </p:cNvSpPr>
          <p:nvPr>
            <p:ph type="sldNum" idx="12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18" name="Google Shape;318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32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1278" y="950768"/>
            <a:ext cx="221427" cy="26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3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3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572000" y="926275"/>
            <a:ext cx="4226594" cy="3698267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32"/>
          <p:cNvSpPr txBox="1">
            <a:spLocks noGrp="1"/>
          </p:cNvSpPr>
          <p:nvPr>
            <p:ph type="title"/>
          </p:nvPr>
        </p:nvSpPr>
        <p:spPr>
          <a:xfrm>
            <a:off x="772962" y="796959"/>
            <a:ext cx="3393300" cy="13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sz="30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3" name="Google Shape;323;p32"/>
          <p:cNvSpPr txBox="1">
            <a:spLocks noGrp="1"/>
          </p:cNvSpPr>
          <p:nvPr>
            <p:ph type="title" idx="2"/>
          </p:nvPr>
        </p:nvSpPr>
        <p:spPr>
          <a:xfrm>
            <a:off x="772961" y="2504708"/>
            <a:ext cx="2905200" cy="51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Tahoma"/>
              <a:buNone/>
              <a:defRPr sz="17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4" name="Google Shape;324;p32"/>
          <p:cNvSpPr txBox="1">
            <a:spLocks noGrp="1"/>
          </p:cNvSpPr>
          <p:nvPr>
            <p:ph type="title" idx="3"/>
          </p:nvPr>
        </p:nvSpPr>
        <p:spPr>
          <a:xfrm>
            <a:off x="772962" y="3180328"/>
            <a:ext cx="3393300" cy="14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ahoma"/>
              <a:buNone/>
              <a:defRPr sz="10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 (Cinza)">
  <p:cSld name="Conteúdo_Texto e Imagem (Cinza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33"/>
          <p:cNvSpPr txBox="1">
            <a:spLocks noGrp="1"/>
          </p:cNvSpPr>
          <p:nvPr>
            <p:ph type="sldNum" idx="12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27" name="Google Shape;327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8" name="Google Shape;328;p33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1278" y="950768"/>
            <a:ext cx="221427" cy="26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Google Shape;329;p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3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572000" y="926275"/>
            <a:ext cx="4226594" cy="3698267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33"/>
          <p:cNvSpPr txBox="1">
            <a:spLocks noGrp="1"/>
          </p:cNvSpPr>
          <p:nvPr>
            <p:ph type="title"/>
          </p:nvPr>
        </p:nvSpPr>
        <p:spPr>
          <a:xfrm>
            <a:off x="772962" y="796959"/>
            <a:ext cx="3393300" cy="13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sz="30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sz="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2" name="Google Shape;332;p33"/>
          <p:cNvSpPr txBox="1">
            <a:spLocks noGrp="1"/>
          </p:cNvSpPr>
          <p:nvPr>
            <p:ph type="title" idx="2"/>
          </p:nvPr>
        </p:nvSpPr>
        <p:spPr>
          <a:xfrm>
            <a:off x="772961" y="2504708"/>
            <a:ext cx="2905200" cy="51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Tahoma"/>
              <a:buNone/>
              <a:defRPr sz="17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3" name="Google Shape;333;p33"/>
          <p:cNvSpPr txBox="1">
            <a:spLocks noGrp="1"/>
          </p:cNvSpPr>
          <p:nvPr>
            <p:ph type="title" idx="3"/>
          </p:nvPr>
        </p:nvSpPr>
        <p:spPr>
          <a:xfrm>
            <a:off x="772962" y="3180328"/>
            <a:ext cx="3393300" cy="14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ahoma"/>
              <a:buNone/>
              <a:defRPr sz="10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2 (Azul)">
  <p:cSld name="Conteúdo_Texto e Imagem2 (Azul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4"/>
          <p:cNvSpPr txBox="1">
            <a:spLocks noGrp="1"/>
          </p:cNvSpPr>
          <p:nvPr>
            <p:ph type="sldNum" idx="12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36" name="Google Shape;336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p34"/>
          <p:cNvSpPr txBox="1">
            <a:spLocks noGrp="1"/>
          </p:cNvSpPr>
          <p:nvPr>
            <p:ph type="body" idx="1"/>
          </p:nvPr>
        </p:nvSpPr>
        <p:spPr>
          <a:xfrm>
            <a:off x="1707420" y="1786509"/>
            <a:ext cx="5684400" cy="15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457200" marR="0" lvl="0" indent="-228600" algn="ctr" rtl="0">
              <a:lnSpc>
                <a:spcPct val="111111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sz="34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857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2 (Roxo)">
  <p:cSld name="Conteúdo_Texto e Imagem2 (Roxo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35"/>
          <p:cNvSpPr txBox="1">
            <a:spLocks noGrp="1"/>
          </p:cNvSpPr>
          <p:nvPr>
            <p:ph type="sldNum" idx="12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41" name="Google Shape;341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Google Shape;342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35"/>
          <p:cNvSpPr txBox="1">
            <a:spLocks noGrp="1"/>
          </p:cNvSpPr>
          <p:nvPr>
            <p:ph type="body" idx="1"/>
          </p:nvPr>
        </p:nvSpPr>
        <p:spPr>
          <a:xfrm>
            <a:off x="1707420" y="1786509"/>
            <a:ext cx="5684400" cy="15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457200" marR="0" lvl="0" indent="-228600" algn="ctr" rtl="0">
              <a:lnSpc>
                <a:spcPct val="111111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sz="34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857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2 (Cinza)">
  <p:cSld name="Conteúdo_Texto e Imagem2 (Cinza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6"/>
          <p:cNvSpPr txBox="1">
            <a:spLocks noGrp="1"/>
          </p:cNvSpPr>
          <p:nvPr>
            <p:ph type="sldNum" idx="12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46" name="Google Shape;346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36"/>
          <p:cNvSpPr txBox="1">
            <a:spLocks noGrp="1"/>
          </p:cNvSpPr>
          <p:nvPr>
            <p:ph type="body" idx="1"/>
          </p:nvPr>
        </p:nvSpPr>
        <p:spPr>
          <a:xfrm>
            <a:off x="1707420" y="1786509"/>
            <a:ext cx="5684400" cy="15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457200" marR="0" lvl="0" indent="-228600" algn="ctr" rtl="0">
              <a:lnSpc>
                <a:spcPct val="111111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sz="34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857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2b7947489b8_0_147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41" name="Google Shape;41;g2b7947489b8_0_147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42" name="Google Shape;42;g2b7947489b8_0_1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Especial">
  <p:cSld name="Conteúdo_Especial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37"/>
          <p:cNvSpPr txBox="1">
            <a:spLocks noGrp="1"/>
          </p:cNvSpPr>
          <p:nvPr>
            <p:ph type="sldNum" idx="12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51" name="Google Shape;351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2" name="Google Shape;352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35638" y="1219784"/>
            <a:ext cx="236673" cy="318029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37"/>
          <p:cNvSpPr>
            <a:spLocks noGrp="1"/>
          </p:cNvSpPr>
          <p:nvPr>
            <p:ph type="body" idx="1"/>
          </p:nvPr>
        </p:nvSpPr>
        <p:spPr>
          <a:xfrm>
            <a:off x="4067619" y="1548245"/>
            <a:ext cx="4119300" cy="13374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L="457200" marR="0" lvl="0" indent="-228600" algn="l" rtl="0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857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54" name="Google Shape;354;p37"/>
          <p:cNvSpPr txBox="1">
            <a:spLocks noGrp="1"/>
          </p:cNvSpPr>
          <p:nvPr>
            <p:ph type="body" idx="2"/>
          </p:nvPr>
        </p:nvSpPr>
        <p:spPr>
          <a:xfrm>
            <a:off x="4465935" y="3001144"/>
            <a:ext cx="3720900" cy="133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857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355" name="Google Shape;355;p3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Especial_2">
  <p:cSld name="Conteúdo_Especial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8"/>
          <p:cNvSpPr txBox="1">
            <a:spLocks noGrp="1"/>
          </p:cNvSpPr>
          <p:nvPr>
            <p:ph type="sldNum" idx="12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58" name="Google Shape;358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3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56434" y="1657788"/>
            <a:ext cx="236673" cy="318029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p38"/>
          <p:cNvSpPr>
            <a:spLocks noGrp="1"/>
          </p:cNvSpPr>
          <p:nvPr>
            <p:ph type="body" idx="1"/>
          </p:nvPr>
        </p:nvSpPr>
        <p:spPr>
          <a:xfrm>
            <a:off x="888415" y="1986249"/>
            <a:ext cx="5033700" cy="13374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L="457200" marR="0" lvl="0" indent="-228600" algn="l" rtl="0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857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62" name="Google Shape;362;p38"/>
          <p:cNvSpPr txBox="1">
            <a:spLocks noGrp="1"/>
          </p:cNvSpPr>
          <p:nvPr>
            <p:ph type="body" idx="2"/>
          </p:nvPr>
        </p:nvSpPr>
        <p:spPr>
          <a:xfrm>
            <a:off x="1286731" y="3439148"/>
            <a:ext cx="4635300" cy="133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857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Especial_3">
  <p:cSld name="Conteúdo_Especial_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9"/>
          <p:cNvSpPr txBox="1">
            <a:spLocks noGrp="1"/>
          </p:cNvSpPr>
          <p:nvPr>
            <p:ph type="sldNum" idx="12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365" name="Google Shape;365;p39"/>
          <p:cNvSpPr>
            <a:spLocks noGrp="1"/>
          </p:cNvSpPr>
          <p:nvPr>
            <p:ph type="body" idx="1"/>
          </p:nvPr>
        </p:nvSpPr>
        <p:spPr>
          <a:xfrm>
            <a:off x="1055905" y="1903122"/>
            <a:ext cx="7503300" cy="13374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L="457200" marR="0" lvl="0" indent="-228600" algn="l" rtl="0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857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730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sz="7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366" name="Google Shape;366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4">
  <p:cSld name="Separata_1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" name="Google Shape;369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8012"/>
            <a:ext cx="1523801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4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88771" y="1071903"/>
            <a:ext cx="1309517" cy="1309517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40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Tahoma"/>
              <a:buNone/>
            </a:pPr>
            <a:fld id="{00000000-1234-1234-1234-123412341234}" type="slidenum">
              <a:rPr lang="pt-BR" sz="10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0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73" name="Google Shape;373;p4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40"/>
          <p:cNvSpPr txBox="1">
            <a:spLocks noGrp="1"/>
          </p:cNvSpPr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sz="34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sz="34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sz="34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sz="34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sz="34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sz="34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sz="34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sz="34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sz="34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75" name="Google Shape;375;p40"/>
          <p:cNvSpPr txBox="1">
            <a:spLocks noGrp="1"/>
          </p:cNvSpPr>
          <p:nvPr>
            <p:ph type="title" idx="2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76" name="Google Shape;376;p40"/>
          <p:cNvSpPr txBox="1">
            <a:spLocks noGrp="1"/>
          </p:cNvSpPr>
          <p:nvPr>
            <p:ph type="title" idx="3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sz="43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sz="43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sz="43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sz="43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sz="43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sz="43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sz="43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sz="43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sz="43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g2b7947489b8_0_151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5" name="Google Shape;45;g2b7947489b8_0_15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2b7947489b8_0_15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g2b7947489b8_0_15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g2b7947489b8_0_15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b7947489b8_0_15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g2b7947489b8_0_15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53" name="Google Shape;53;g2b7947489b8_0_158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54" name="Google Shape;54;g2b7947489b8_0_15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b7947489b8_0_16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g2b7947489b8_0_16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6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18" Type="http://schemas.openxmlformats.org/officeDocument/2006/relationships/slideLayout" Target="../slideLayouts/slideLayout44.xml"/><Relationship Id="rId26" Type="http://schemas.openxmlformats.org/officeDocument/2006/relationships/slideLayout" Target="../slideLayouts/slideLayout52.xml"/><Relationship Id="rId3" Type="http://schemas.openxmlformats.org/officeDocument/2006/relationships/slideLayout" Target="../slideLayouts/slideLayout29.xml"/><Relationship Id="rId21" Type="http://schemas.openxmlformats.org/officeDocument/2006/relationships/slideLayout" Target="../slideLayouts/slideLayout47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17" Type="http://schemas.openxmlformats.org/officeDocument/2006/relationships/slideLayout" Target="../slideLayouts/slideLayout43.xml"/><Relationship Id="rId25" Type="http://schemas.openxmlformats.org/officeDocument/2006/relationships/slideLayout" Target="../slideLayouts/slideLayout51.xml"/><Relationship Id="rId2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42.xml"/><Relationship Id="rId20" Type="http://schemas.openxmlformats.org/officeDocument/2006/relationships/slideLayout" Target="../slideLayouts/slideLayout46.xml"/><Relationship Id="rId29" Type="http://schemas.openxmlformats.org/officeDocument/2006/relationships/image" Target="../media/image9.png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2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1.xml"/><Relationship Id="rId23" Type="http://schemas.openxmlformats.org/officeDocument/2006/relationships/slideLayout" Target="../slideLayouts/slideLayout49.xml"/><Relationship Id="rId28" Type="http://schemas.openxmlformats.org/officeDocument/2006/relationships/theme" Target="../theme/theme3.xml"/><Relationship Id="rId10" Type="http://schemas.openxmlformats.org/officeDocument/2006/relationships/slideLayout" Target="../slideLayouts/slideLayout36.xml"/><Relationship Id="rId19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Relationship Id="rId22" Type="http://schemas.openxmlformats.org/officeDocument/2006/relationships/slideLayout" Target="../slideLayouts/slideLayout48.xml"/><Relationship Id="rId27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2b7947489b8_0_1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g2b7947489b8_0_1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g2b7947489b8_0_1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g2b7947489b8_0_26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089975" y="4435350"/>
            <a:ext cx="132277" cy="138891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g2b7947489b8_0_267"/>
          <p:cNvSpPr txBox="1"/>
          <p:nvPr/>
        </p:nvSpPr>
        <p:spPr>
          <a:xfrm>
            <a:off x="4246730" y="4392478"/>
            <a:ext cx="609000" cy="23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pt-BR" sz="13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2023/</a:t>
            </a:r>
            <a:endParaRPr sz="5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g2b7947489b8_0_26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49363" y="985160"/>
            <a:ext cx="2570007" cy="75327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</p:sldLayoutIdLst>
  <p:transition>
    <p:fade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3"/>
          <p:cNvPicPr preferRelativeResize="0"/>
          <p:nvPr/>
        </p:nvPicPr>
        <p:blipFill rotWithShape="1">
          <a:blip r:embed="rId29">
            <a:alphaModFix/>
          </a:blip>
          <a:srcRect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3"/>
          <p:cNvSpPr txBox="1">
            <a:spLocks noGrp="1"/>
          </p:cNvSpPr>
          <p:nvPr>
            <p:ph type="sldNum" idx="12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694" r:id="rId18"/>
    <p:sldLayoutId id="2147483695" r:id="rId19"/>
    <p:sldLayoutId id="2147483696" r:id="rId20"/>
    <p:sldLayoutId id="2147483697" r:id="rId21"/>
    <p:sldLayoutId id="2147483698" r:id="rId22"/>
    <p:sldLayoutId id="2147483699" r:id="rId23"/>
    <p:sldLayoutId id="2147483700" r:id="rId24"/>
    <p:sldLayoutId id="2147483701" r:id="rId25"/>
    <p:sldLayoutId id="2147483702" r:id="rId26"/>
    <p:sldLayoutId id="2147483703" r:id="rId27"/>
  </p:sldLayoutIdLst>
  <p:transition>
    <p:fade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81.png"/><Relationship Id="rId4" Type="http://schemas.openxmlformats.org/officeDocument/2006/relationships/hyperlink" Target="https://tdn.totvs.com/pages/releaseview.action?pageId=680255528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hyperlink" Target="https://tdn.totvs.com/display/public/PROT/Cadastro+de+templates+-+FINA716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8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hyperlink" Target="https://tdn.totvs.com/pages/releaseview.action?pageId=236430682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8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7.xml"/><Relationship Id="rId4" Type="http://schemas.openxmlformats.org/officeDocument/2006/relationships/hyperlink" Target="https://centraldeatendimento.totvs.com/hc/pt-br/articles/14683550030487-Cross-Segmento-Backoffice-linha-Protheus-SIGAFIN-FINA716-Como-%C3%A9-contabilizado-pelo-LP-582-e-585-na-apropria%C3%A7%C3%A3o-e-no-resgate-dos-rendimentos-m%C3%AAs-a-m%C3%AAs-de-uma-aplica%C3%A7%C3%A3o-por-cotas-FA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8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9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8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9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7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7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7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2b7947489b8_0_107"/>
          <p:cNvSpPr txBox="1">
            <a:spLocks noGrp="1"/>
          </p:cNvSpPr>
          <p:nvPr>
            <p:ph type="title"/>
          </p:nvPr>
        </p:nvSpPr>
        <p:spPr>
          <a:xfrm>
            <a:off x="4039725" y="903276"/>
            <a:ext cx="3908400" cy="235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6774"/>
              <a:buFont typeface="Arial"/>
              <a:buNone/>
            </a:pPr>
            <a:r>
              <a:rPr lang="pt-BR" sz="3100"/>
              <a:t>Bom Dia!</a:t>
            </a:r>
            <a:endParaRPr sz="310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6774"/>
              <a:buFont typeface="Arial"/>
              <a:buNone/>
            </a:pPr>
            <a:r>
              <a:rPr lang="pt-BR" sz="3100"/>
              <a:t>Continuem conosco…</a:t>
            </a:r>
            <a:endParaRPr sz="310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6774"/>
              <a:buFont typeface="Arial"/>
              <a:buNone/>
            </a:pPr>
            <a:endParaRPr sz="310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6774"/>
              <a:buFont typeface="Arial"/>
              <a:buNone/>
            </a:pPr>
            <a:r>
              <a:rPr lang="pt-BR" sz="3100"/>
              <a:t>Iniciaremos as </a:t>
            </a:r>
            <a:endParaRPr sz="310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6774"/>
              <a:buFont typeface="Arial"/>
              <a:buNone/>
            </a:pPr>
            <a:r>
              <a:rPr lang="pt-BR" sz="3100"/>
              <a:t> 10:05hs</a:t>
            </a:r>
            <a:endParaRPr sz="39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1428"/>
              <a:buFont typeface="Arial"/>
              <a:buNone/>
            </a:pPr>
            <a:endParaRPr sz="3500"/>
          </a:p>
        </p:txBody>
      </p:sp>
      <p:sp>
        <p:nvSpPr>
          <p:cNvPr id="382" name="Google Shape;382;g2b7947489b8_0_107"/>
          <p:cNvSpPr txBox="1">
            <a:spLocks noGrp="1"/>
          </p:cNvSpPr>
          <p:nvPr>
            <p:ph type="title" idx="2"/>
          </p:nvPr>
        </p:nvSpPr>
        <p:spPr>
          <a:xfrm>
            <a:off x="4384388" y="3740484"/>
            <a:ext cx="34149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rPr lang="pt-BR"/>
              <a:t>Suporte Protheus Financeiro</a:t>
            </a:r>
            <a:endParaRPr/>
          </a:p>
        </p:txBody>
      </p:sp>
      <p:sp>
        <p:nvSpPr>
          <p:cNvPr id="383" name="Google Shape;383;g2b7947489b8_0_107"/>
          <p:cNvSpPr txBox="1">
            <a:spLocks noGrp="1"/>
          </p:cNvSpPr>
          <p:nvPr>
            <p:ph type="title" idx="3"/>
          </p:nvPr>
        </p:nvSpPr>
        <p:spPr>
          <a:xfrm>
            <a:off x="3895875" y="4374000"/>
            <a:ext cx="34149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pt-BR"/>
              <a:t>        2024 - Julho 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41"/>
          <p:cNvSpPr txBox="1">
            <a:spLocks noGrp="1"/>
          </p:cNvSpPr>
          <p:nvPr>
            <p:ph type="body" idx="1"/>
          </p:nvPr>
        </p:nvSpPr>
        <p:spPr>
          <a:xfrm>
            <a:off x="772962" y="193995"/>
            <a:ext cx="7467900" cy="2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None/>
            </a:pPr>
            <a:r>
              <a:rPr lang="pt-BR">
                <a:solidFill>
                  <a:srgbClr val="FF9900"/>
                </a:solidFill>
              </a:rPr>
              <a:t>APLICAÇÃO CDB PÓS-FIXADO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endParaRPr/>
          </a:p>
        </p:txBody>
      </p:sp>
      <p:cxnSp>
        <p:nvCxnSpPr>
          <p:cNvPr id="496" name="Google Shape;496;p41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97" name="Google Shape;497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498" name="Google Shape;498;p41"/>
          <p:cNvSpPr txBox="1"/>
          <p:nvPr/>
        </p:nvSpPr>
        <p:spPr>
          <a:xfrm>
            <a:off x="63611" y="839808"/>
            <a:ext cx="8073957" cy="896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- No momento do resgate será calculado o juros, obedecendo o índice cadastrado na moeda.</a:t>
            </a:r>
            <a:endParaRPr sz="12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363636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165100" marR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9" name="Google Shape;499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7534" y="2032312"/>
            <a:ext cx="4884335" cy="2195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00" name="Google Shape;500;p4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75791" y="1352322"/>
            <a:ext cx="3670826" cy="35559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5"/>
          <p:cNvSpPr txBox="1">
            <a:spLocks noGrp="1"/>
          </p:cNvSpPr>
          <p:nvPr>
            <p:ph type="body" idx="1"/>
          </p:nvPr>
        </p:nvSpPr>
        <p:spPr>
          <a:xfrm>
            <a:off x="772961" y="179236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rPr lang="pt-BR">
                <a:solidFill>
                  <a:schemeClr val="dk2"/>
                </a:solidFill>
              </a:rPr>
              <a:t>CADASTRAMENTO TAXA JUROS E ÍNDICES FINANCEIROS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506" name="Google Shape;506;p5"/>
          <p:cNvSpPr txBox="1"/>
          <p:nvPr/>
        </p:nvSpPr>
        <p:spPr>
          <a:xfrm>
            <a:off x="406450" y="957400"/>
            <a:ext cx="54171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7" name="Google Shape;507;p5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08" name="Google Shape;508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509" name="Google Shape;509;p5"/>
          <p:cNvSpPr txBox="1"/>
          <p:nvPr/>
        </p:nvSpPr>
        <p:spPr>
          <a:xfrm>
            <a:off x="649275" y="1542025"/>
            <a:ext cx="5045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0" name="Google Shape;510;p5"/>
          <p:cNvSpPr txBox="1"/>
          <p:nvPr/>
        </p:nvSpPr>
        <p:spPr>
          <a:xfrm>
            <a:off x="649274" y="1103650"/>
            <a:ext cx="5284500" cy="9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pt-BR" sz="1050" b="1" i="0" u="none" strike="noStrike" cap="none" dirty="0">
                <a:solidFill>
                  <a:schemeClr val="dk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CADASTRO DE MOEDA OU </a:t>
            </a:r>
            <a:r>
              <a:rPr lang="pt-BR" sz="1050" b="1" dirty="0">
                <a:solidFill>
                  <a:schemeClr val="dk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ÍNDICE</a:t>
            </a:r>
            <a:r>
              <a:rPr lang="pt-BR" sz="1050" b="1" i="0" u="none" strike="noStrike" cap="none" dirty="0">
                <a:solidFill>
                  <a:schemeClr val="dk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FINANCEIRO</a:t>
            </a:r>
            <a:endParaRPr sz="1050" b="1" i="0" u="none" strike="noStrike" cap="none" dirty="0">
              <a:solidFill>
                <a:schemeClr val="dk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 dirty="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 b="1" i="0" u="none" strike="noStrike" cap="none" dirty="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Esse cadastro é possível ser realizando tanto manualmente como automaticamente pelo </a:t>
            </a:r>
            <a:r>
              <a:rPr lang="pt-BR" sz="1050" b="1" i="0" u="none" strike="noStrike" cap="none" dirty="0" err="1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job</a:t>
            </a:r>
            <a:r>
              <a:rPr lang="pt-BR" sz="1050" b="1" i="0" u="none" strike="noStrike" cap="none" dirty="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FINXTAXA </a:t>
            </a:r>
            <a:r>
              <a:rPr lang="pt-BR" sz="1050" b="1" i="0" u="sng" strike="noStrike" cap="none" dirty="0">
                <a:solidFill>
                  <a:schemeClr val="hlink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  <a:hlinkClick r:id="rId4"/>
              </a:rPr>
              <a:t>https://tdn.totvs.com/pages/releaseview.action?pageId=680255528</a:t>
            </a:r>
            <a:endParaRPr sz="1050" b="0" i="0" u="none" strike="noStrike" cap="none" dirty="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11" name="Google Shape;511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90672" y="2058914"/>
            <a:ext cx="5366806" cy="2929521"/>
          </a:xfrm>
          <a:prstGeom prst="rect">
            <a:avLst/>
          </a:prstGeom>
          <a:noFill/>
          <a:ln>
            <a:noFill/>
          </a:ln>
        </p:spPr>
      </p:pic>
      <p:sp>
        <p:nvSpPr>
          <p:cNvPr id="512" name="Google Shape;512;p5"/>
          <p:cNvSpPr txBox="1"/>
          <p:nvPr/>
        </p:nvSpPr>
        <p:spPr>
          <a:xfrm>
            <a:off x="196551" y="2355350"/>
            <a:ext cx="2723064" cy="669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pt-BR" sz="1050" b="0" i="0" u="none" strike="noStrike" cap="none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- Ao utilizar a rotina de índice financeiros, será necessário utilização do template.</a:t>
            </a:r>
            <a:endParaRPr sz="1050" b="0" i="0" u="none" strike="noStrike" cap="none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3" name="Google Shape;513;p5"/>
          <p:cNvSpPr txBox="1"/>
          <p:nvPr/>
        </p:nvSpPr>
        <p:spPr>
          <a:xfrm>
            <a:off x="-103761" y="4680689"/>
            <a:ext cx="2723064" cy="307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pt-BR" sz="80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Vídeo</a:t>
            </a:r>
            <a:r>
              <a:rPr lang="pt-BR" sz="800" b="0" i="0" u="none" strike="noStrike" cap="none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1</a:t>
            </a:r>
            <a:endParaRPr sz="800" b="0" i="0" u="none" strike="noStrike" cap="none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42"/>
          <p:cNvSpPr txBox="1">
            <a:spLocks noGrp="1"/>
          </p:cNvSpPr>
          <p:nvPr>
            <p:ph type="body" idx="1"/>
          </p:nvPr>
        </p:nvSpPr>
        <p:spPr>
          <a:xfrm>
            <a:off x="772962" y="193995"/>
            <a:ext cx="7467900" cy="2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None/>
            </a:pPr>
            <a:r>
              <a:rPr lang="pt-BR">
                <a:solidFill>
                  <a:srgbClr val="FF9900"/>
                </a:solidFill>
              </a:rPr>
              <a:t>UTILIZAÇÃO DO ÍNDICE FINANCEIRO NA APLICAÇÃO.</a:t>
            </a:r>
            <a:endParaRPr>
              <a:solidFill>
                <a:srgbClr val="FF99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endParaRPr/>
          </a:p>
        </p:txBody>
      </p:sp>
      <p:cxnSp>
        <p:nvCxnSpPr>
          <p:cNvPr id="519" name="Google Shape;519;p42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20" name="Google Shape;520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521" name="Google Shape;521;p42"/>
          <p:cNvSpPr txBox="1"/>
          <p:nvPr/>
        </p:nvSpPr>
        <p:spPr>
          <a:xfrm>
            <a:off x="63611" y="839808"/>
            <a:ext cx="80739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- A utilização do índice financeiro geralmente é utilizado em um </a:t>
            </a:r>
            <a:r>
              <a:rPr lang="pt-BR" sz="1200" b="1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template</a:t>
            </a:r>
            <a:r>
              <a:rPr lang="pt-BR" sz="12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pt-BR" sz="12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pt-BR" sz="1200" b="1" i="0" u="sng" strike="noStrike" cap="none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https://tdn.totvs.com/display/public/PROT/Cadastro+de+templates+-+FINA716</a:t>
            </a:r>
            <a:endParaRPr sz="1400" b="0" i="0" u="none" strike="noStrike" cap="none" dirty="0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2" name="Google Shape;522;p42"/>
          <p:cNvSpPr txBox="1"/>
          <p:nvPr/>
        </p:nvSpPr>
        <p:spPr>
          <a:xfrm>
            <a:off x="-77821" y="4656475"/>
            <a:ext cx="2723064" cy="307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pt-BR" sz="80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Vídeo</a:t>
            </a:r>
            <a:r>
              <a:rPr lang="pt-BR" sz="800" b="0" i="0" u="none" strike="noStrike" cap="none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2</a:t>
            </a:r>
            <a:endParaRPr sz="800" b="0" i="0" u="none" strike="noStrike" cap="none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23" name="Google Shape;523;p4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949430" y="3272082"/>
            <a:ext cx="5004105" cy="169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524" name="Google Shape;524;p4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80343" y="1531244"/>
            <a:ext cx="5415064" cy="16980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43"/>
          <p:cNvSpPr txBox="1">
            <a:spLocks noGrp="1"/>
          </p:cNvSpPr>
          <p:nvPr>
            <p:ph type="body" idx="1"/>
          </p:nvPr>
        </p:nvSpPr>
        <p:spPr>
          <a:xfrm>
            <a:off x="772962" y="193995"/>
            <a:ext cx="7467900" cy="2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None/>
            </a:pPr>
            <a:r>
              <a:rPr lang="pt-BR">
                <a:solidFill>
                  <a:srgbClr val="FF9900"/>
                </a:solidFill>
              </a:rPr>
              <a:t>APLICAÇÃO FAF – FUNDO DE APLICAÇÃO FINANCEIRA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endParaRPr/>
          </a:p>
        </p:txBody>
      </p:sp>
      <p:cxnSp>
        <p:nvCxnSpPr>
          <p:cNvPr id="530" name="Google Shape;530;p43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31" name="Google Shape;531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532" name="Google Shape;532;p43"/>
          <p:cNvSpPr txBox="1"/>
          <p:nvPr/>
        </p:nvSpPr>
        <p:spPr>
          <a:xfrm>
            <a:off x="63611" y="839808"/>
            <a:ext cx="8073957" cy="3831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Esse tipo de aplicação consiste em compras de cotas de uma aplicação, onde o valor de cada cota terá oscilações, perdendo ou ganhando valor.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- É necessário cadastrar “FINA120 Contrato Bancário” onde terá que informar o preço de 1 unidade da cota.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- Na inclusão da aplicação terá que colocar o tipo: FAF, colocar o número do contrato e a quantidade de cotas obtidas.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- No momento do resgate poderá atualizar o valor unitário de uma cota ou atualizar através do “FINA120 Contrato Bancário” </a:t>
            </a:r>
            <a:endParaRPr sz="1050" b="1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- Neste tipo de aplicação podemos ter o come-cotas. O come-cotas é um sistema brasileiro de antecipação do imposto de renda em fundos de investimento, realizado semestralmente sobre os rendimentos acumulados, geralmente nos meses: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05 e 11</a:t>
            </a:r>
            <a:br>
              <a:rPr lang="pt-BR" sz="105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pt-BR" sz="105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MV_10892</a:t>
            </a:r>
            <a:r>
              <a:rPr lang="pt-BR" sz="105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=05#11 Define os meses em que haverá retenção do IR de aplicações por cota na rotina de Apropriação </a:t>
            </a:r>
            <a:br>
              <a:rPr lang="pt-BR" sz="105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pt-BR" sz="105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MV_APIRTAB</a:t>
            </a:r>
            <a:r>
              <a:rPr lang="pt-BR" sz="105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= Define alíquota de IR para os meses </a:t>
            </a:r>
            <a:r>
              <a:rPr lang="pt-BR" sz="105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não</a:t>
            </a:r>
            <a:r>
              <a:rPr lang="pt-BR" sz="105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come-cotas .T. - será considerada tabela regressiva de IR .F. - considera 15% longo prazo e 20% curto prazo;</a:t>
            </a:r>
            <a:endParaRPr sz="1050" b="1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Google Shape;533;p43"/>
          <p:cNvSpPr txBox="1"/>
          <p:nvPr/>
        </p:nvSpPr>
        <p:spPr>
          <a:xfrm>
            <a:off x="-209439" y="4701919"/>
            <a:ext cx="2723064" cy="307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pt-BR" sz="80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Vídeo</a:t>
            </a:r>
            <a:r>
              <a:rPr lang="pt-BR" sz="800" b="0" i="0" u="none" strike="noStrike" cap="none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3</a:t>
            </a:r>
            <a:endParaRPr sz="800" b="0" i="0" u="none" strike="noStrike" cap="none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34" name="Google Shape;534;p4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21582" y="3623151"/>
            <a:ext cx="2581084" cy="14718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44"/>
          <p:cNvSpPr txBox="1">
            <a:spLocks noGrp="1"/>
          </p:cNvSpPr>
          <p:nvPr>
            <p:ph type="body" idx="1"/>
          </p:nvPr>
        </p:nvSpPr>
        <p:spPr>
          <a:xfrm>
            <a:off x="772962" y="193995"/>
            <a:ext cx="7467900" cy="2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None/>
            </a:pPr>
            <a:r>
              <a:rPr lang="pt-BR">
                <a:solidFill>
                  <a:srgbClr val="FF9900"/>
                </a:solidFill>
              </a:rPr>
              <a:t>APLICAÇÃO - CONTABILIZAÇÃO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endParaRPr/>
          </a:p>
        </p:txBody>
      </p:sp>
      <p:cxnSp>
        <p:nvCxnSpPr>
          <p:cNvPr id="540" name="Google Shape;540;p44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41" name="Google Shape;541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542" name="Google Shape;542;p44"/>
          <p:cNvSpPr txBox="1"/>
          <p:nvPr/>
        </p:nvSpPr>
        <p:spPr>
          <a:xfrm>
            <a:off x="166905" y="848372"/>
            <a:ext cx="80739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Segue a documentação sobre os lançamentos padrões</a:t>
            </a:r>
            <a:br>
              <a:rPr lang="pt-BR" sz="12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pt-BR" sz="1200" b="1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https://tdn.totvs.com/pages/releaseview.action?pageId=236430682</a:t>
            </a:r>
            <a:endParaRPr sz="12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43" name="Google Shape;543;p4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0471" y="1543590"/>
            <a:ext cx="6143347" cy="931231"/>
          </a:xfrm>
          <a:prstGeom prst="rect">
            <a:avLst/>
          </a:prstGeom>
          <a:noFill/>
          <a:ln>
            <a:noFill/>
          </a:ln>
        </p:spPr>
      </p:pic>
      <p:pic>
        <p:nvPicPr>
          <p:cNvPr id="544" name="Google Shape;544;p4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60471" y="2777647"/>
            <a:ext cx="7147802" cy="801911"/>
          </a:xfrm>
          <a:prstGeom prst="rect">
            <a:avLst/>
          </a:prstGeom>
          <a:noFill/>
          <a:ln>
            <a:noFill/>
          </a:ln>
        </p:spPr>
      </p:pic>
      <p:pic>
        <p:nvPicPr>
          <p:cNvPr id="545" name="Google Shape;545;p4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60470" y="3579558"/>
            <a:ext cx="1986984" cy="846773"/>
          </a:xfrm>
          <a:prstGeom prst="rect">
            <a:avLst/>
          </a:prstGeom>
          <a:noFill/>
          <a:ln>
            <a:noFill/>
          </a:ln>
        </p:spPr>
      </p:pic>
      <p:sp>
        <p:nvSpPr>
          <p:cNvPr id="546" name="Google Shape;546;p44"/>
          <p:cNvSpPr/>
          <p:nvPr/>
        </p:nvSpPr>
        <p:spPr>
          <a:xfrm>
            <a:off x="160470" y="2510818"/>
            <a:ext cx="8297729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- Ao aplicar os dicionários do financeiro e contábil e executar o UPDDISTR, será criado os campos CT2_INCONS e CT2_PROCES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45"/>
          <p:cNvSpPr txBox="1">
            <a:spLocks noGrp="1"/>
          </p:cNvSpPr>
          <p:nvPr>
            <p:ph type="body" idx="1"/>
          </p:nvPr>
        </p:nvSpPr>
        <p:spPr>
          <a:xfrm>
            <a:off x="772962" y="193995"/>
            <a:ext cx="7467900" cy="2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None/>
            </a:pPr>
            <a:r>
              <a:rPr lang="pt-BR">
                <a:solidFill>
                  <a:srgbClr val="FF9900"/>
                </a:solidFill>
              </a:rPr>
              <a:t>APLICAÇÕES - APROPRIAÇÕES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endParaRPr/>
          </a:p>
        </p:txBody>
      </p:sp>
      <p:cxnSp>
        <p:nvCxnSpPr>
          <p:cNvPr id="552" name="Google Shape;552;p45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53" name="Google Shape;553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554" name="Google Shape;554;p45"/>
          <p:cNvSpPr txBox="1"/>
          <p:nvPr/>
        </p:nvSpPr>
        <p:spPr>
          <a:xfrm>
            <a:off x="63611" y="839808"/>
            <a:ext cx="8073900" cy="17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As apropriações geralmente são para efeito contábil </a:t>
            </a:r>
            <a:r>
              <a:rPr lang="pt-BR" sz="1200" b="1" dirty="0">
                <a:solidFill>
                  <a:schemeClr val="lt2"/>
                </a:solidFill>
              </a:rPr>
              <a:t>a fim</a:t>
            </a:r>
            <a:r>
              <a:rPr lang="pt-BR" sz="12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para contabilizar o ganho ou perda no final dos meses.</a:t>
            </a:r>
            <a:endParaRPr sz="1050" b="1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- No vídeo, iremos mostrar a apropriação CDB, contabilizando o rendimento individual por mês e também acumulado através do lançamento padrão </a:t>
            </a:r>
            <a:r>
              <a:rPr lang="pt-BR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582, e mostrando também pelo lançamento 585 no momento do resgate. </a:t>
            </a:r>
            <a:endParaRPr sz="1200" b="1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5" name="Google Shape;555;p45"/>
          <p:cNvSpPr txBox="1"/>
          <p:nvPr/>
        </p:nvSpPr>
        <p:spPr>
          <a:xfrm>
            <a:off x="-209439" y="4701919"/>
            <a:ext cx="2723064" cy="307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pt-BR" sz="80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Vídeo</a:t>
            </a:r>
            <a:r>
              <a:rPr lang="pt-BR" sz="800" b="0" i="0" u="none" strike="noStrike" cap="none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4</a:t>
            </a:r>
            <a:endParaRPr sz="800" b="0" i="0" u="none" strike="noStrike" cap="none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56" name="Google Shape;556;p4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66245" y="2300890"/>
            <a:ext cx="3668687" cy="24010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47"/>
          <p:cNvSpPr txBox="1">
            <a:spLocks noGrp="1"/>
          </p:cNvSpPr>
          <p:nvPr>
            <p:ph type="body" idx="1"/>
          </p:nvPr>
        </p:nvSpPr>
        <p:spPr>
          <a:xfrm>
            <a:off x="772962" y="193995"/>
            <a:ext cx="7467900" cy="2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None/>
            </a:pPr>
            <a:r>
              <a:rPr lang="pt-BR">
                <a:solidFill>
                  <a:srgbClr val="FF9900"/>
                </a:solidFill>
              </a:rPr>
              <a:t>APLICAÇÕES - APROPRIAÇÕES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endParaRPr/>
          </a:p>
        </p:txBody>
      </p:sp>
      <p:cxnSp>
        <p:nvCxnSpPr>
          <p:cNvPr id="562" name="Google Shape;562;p47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63" name="Google Shape;563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564" name="Google Shape;564;p47"/>
          <p:cNvSpPr txBox="1"/>
          <p:nvPr/>
        </p:nvSpPr>
        <p:spPr>
          <a:xfrm>
            <a:off x="63611" y="839808"/>
            <a:ext cx="8073900" cy="28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A apropriação de uma aplicação por cotas exemplo: FAF é executado em outra tela.</a:t>
            </a:r>
            <a:br>
              <a:rPr lang="pt-BR" sz="12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pt-BR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MV_RENAPL4 = </a:t>
            </a:r>
            <a:r>
              <a:rPr lang="pt-BR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Tipo de rendimento da apropriação de aplicação por cotas (1=Acumulado;2=Mensal)</a:t>
            </a:r>
            <a:endParaRPr sz="1200" b="1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b="1" i="0" u="sng" strike="noStrike" cap="none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centraldeatendimento.totvs.com/hc/pt-br/articles/14683550030487-Cross-Segmento-Backoffice-linha-Protheus-SIGAFIN-FINA716-Como-%C3%A9-contabilizado-pelo-LP-582-e-585-na-apropria%C3%A7%C3%A3o-e-no-resgate-dos-rendimentos-m%C3%AAs-a-m%C3%AAs-de-uma-aplica%C3%A7%C3%A3o-por-cotas-FAF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Segue um exemplo de aplicação FAF com o come-cotas nos meses 05 e 11 e suas devidas apropriações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pt-BR" sz="12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</a:br>
            <a:endParaRPr sz="1200" b="1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5" name="Google Shape;565;p47"/>
          <p:cNvSpPr txBox="1"/>
          <p:nvPr/>
        </p:nvSpPr>
        <p:spPr>
          <a:xfrm>
            <a:off x="-334130" y="4701919"/>
            <a:ext cx="2723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pt-BR" sz="80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Vídeo</a:t>
            </a:r>
            <a:r>
              <a:rPr lang="pt-BR" sz="800" b="0" i="0" u="none" strike="noStrike" cap="none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5</a:t>
            </a:r>
            <a:endParaRPr/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800" b="0" i="0" u="none" strike="noStrike" cap="none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48"/>
          <p:cNvSpPr txBox="1">
            <a:spLocks noGrp="1"/>
          </p:cNvSpPr>
          <p:nvPr>
            <p:ph type="body" idx="1"/>
          </p:nvPr>
        </p:nvSpPr>
        <p:spPr>
          <a:xfrm>
            <a:off x="772962" y="193995"/>
            <a:ext cx="7467900" cy="2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None/>
            </a:pPr>
            <a:r>
              <a:rPr lang="pt-BR">
                <a:solidFill>
                  <a:srgbClr val="FF9900"/>
                </a:solidFill>
              </a:rPr>
              <a:t>EMPRÉSTIMO – SAC / PRICE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endParaRPr/>
          </a:p>
        </p:txBody>
      </p:sp>
      <p:cxnSp>
        <p:nvCxnSpPr>
          <p:cNvPr id="571" name="Google Shape;571;p48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72" name="Google Shape;572;p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573" name="Google Shape;573;p48"/>
          <p:cNvSpPr/>
          <p:nvPr/>
        </p:nvSpPr>
        <p:spPr>
          <a:xfrm>
            <a:off x="401567" y="943333"/>
            <a:ext cx="8292159" cy="4189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O mais utilizado são os empréstimos com geração de parcelas, onde geralmente são do tipo é EMP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A diferença entre a amortização SAC e PRICE é:</a:t>
            </a:r>
            <a:br>
              <a:rPr lang="pt-BR" sz="12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SAC: Parcelas decrescem. Price: Parcelas são iguais (constantes ao longo do tempo).</a:t>
            </a:r>
            <a:endParaRPr sz="12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O que é necessário para incluir um empréstimo: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- O valor da operação: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- Taxa: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- Tipo de amortização SAC ou PRICE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- Quantidade de Parcelas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- Data da inclusão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- Vencimento de cada parcela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- Possível ter o valor de juros de cada parcela.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Vamos </a:t>
            </a:r>
            <a:r>
              <a:rPr lang="pt-BR" sz="1050" b="1">
                <a:solidFill>
                  <a:schemeClr val="lt2"/>
                </a:solidFill>
              </a:rPr>
              <a:t>demonstrar</a:t>
            </a:r>
            <a:r>
              <a:rPr lang="pt-BR" sz="105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uma aplicação PRICE, o cálculo das parcelas, geração das parcelas. Selecionando a opção “pagar” e “gerar parcela” e o seu estorno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Google Shape;574;p48"/>
          <p:cNvSpPr txBox="1"/>
          <p:nvPr/>
        </p:nvSpPr>
        <p:spPr>
          <a:xfrm>
            <a:off x="-334130" y="4701919"/>
            <a:ext cx="2723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pt-BR" sz="80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Vídeo</a:t>
            </a:r>
            <a:r>
              <a:rPr lang="pt-BR" sz="800" b="0" i="0" u="none" strike="noStrike" cap="none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6</a:t>
            </a:r>
            <a:endParaRPr/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800" b="0" i="0" u="none" strike="noStrike" cap="none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49"/>
          <p:cNvSpPr txBox="1">
            <a:spLocks noGrp="1"/>
          </p:cNvSpPr>
          <p:nvPr>
            <p:ph type="body" idx="1"/>
          </p:nvPr>
        </p:nvSpPr>
        <p:spPr>
          <a:xfrm>
            <a:off x="772962" y="193995"/>
            <a:ext cx="7467900" cy="2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None/>
            </a:pPr>
            <a:r>
              <a:rPr lang="pt-BR">
                <a:solidFill>
                  <a:srgbClr val="FF9900"/>
                </a:solidFill>
              </a:rPr>
              <a:t>EMPRÉSTIMO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endParaRPr/>
          </a:p>
        </p:txBody>
      </p:sp>
      <p:cxnSp>
        <p:nvCxnSpPr>
          <p:cNvPr id="580" name="Google Shape;580;p49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81" name="Google Shape;581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582" name="Google Shape;582;p49"/>
          <p:cNvSpPr/>
          <p:nvPr/>
        </p:nvSpPr>
        <p:spPr>
          <a:xfrm>
            <a:off x="401567" y="943333"/>
            <a:ext cx="8292159" cy="334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Vamos </a:t>
            </a:r>
            <a:r>
              <a:rPr lang="pt-BR" sz="1050" b="1">
                <a:solidFill>
                  <a:schemeClr val="lt2"/>
                </a:solidFill>
              </a:rPr>
              <a:t>demonstrar</a:t>
            </a:r>
            <a:r>
              <a:rPr lang="pt-BR" sz="105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uma aplicação SAC, o cálculo das parcelas, geração das parcelas.</a:t>
            </a:r>
            <a:endParaRPr sz="12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3" name="Google Shape;583;p49"/>
          <p:cNvSpPr txBox="1"/>
          <p:nvPr/>
        </p:nvSpPr>
        <p:spPr>
          <a:xfrm>
            <a:off x="-334130" y="4701919"/>
            <a:ext cx="2723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pt-BR" sz="80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Vídeo</a:t>
            </a:r>
            <a:r>
              <a:rPr lang="pt-BR" sz="800" b="0" i="0" u="none" strike="noStrike" cap="none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7</a:t>
            </a:r>
            <a:endParaRPr/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800" b="0" i="0" u="none" strike="noStrike" cap="none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84" name="Google Shape;584;p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4118" y="1423565"/>
            <a:ext cx="6975764" cy="31328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g21ba49b58cc_0_34"/>
          <p:cNvSpPr txBox="1">
            <a:spLocks noGrp="1"/>
          </p:cNvSpPr>
          <p:nvPr>
            <p:ph type="body" idx="1"/>
          </p:nvPr>
        </p:nvSpPr>
        <p:spPr>
          <a:xfrm>
            <a:off x="772962" y="193995"/>
            <a:ext cx="7467900" cy="2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None/>
            </a:pPr>
            <a:r>
              <a:rPr lang="pt-BR">
                <a:solidFill>
                  <a:srgbClr val="FF9900"/>
                </a:solidFill>
              </a:rPr>
              <a:t>EMPRÉSTIMO - TEMPLATE TAXA FIXA + TAXA VARIÁVEL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endParaRPr/>
          </a:p>
        </p:txBody>
      </p:sp>
      <p:cxnSp>
        <p:nvCxnSpPr>
          <p:cNvPr id="590" name="Google Shape;590;g21ba49b58cc_0_34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91" name="Google Shape;591;g21ba49b58cc_0_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592" name="Google Shape;592;g21ba49b58cc_0_34"/>
          <p:cNvSpPr/>
          <p:nvPr/>
        </p:nvSpPr>
        <p:spPr>
          <a:xfrm>
            <a:off x="401567" y="943333"/>
            <a:ext cx="8292300" cy="3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Vamos </a:t>
            </a:r>
            <a:r>
              <a:rPr lang="pt-BR" sz="1050" b="1">
                <a:solidFill>
                  <a:schemeClr val="lt2"/>
                </a:solidFill>
              </a:rPr>
              <a:t>demonstrar</a:t>
            </a:r>
            <a:r>
              <a:rPr lang="pt-BR" sz="105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uma aplicação </a:t>
            </a:r>
            <a:r>
              <a:rPr lang="pt-BR" sz="1050" b="1">
                <a:solidFill>
                  <a:schemeClr val="lt2"/>
                </a:solidFill>
              </a:rPr>
              <a:t>PRICE em template com taxa fixa e variável provisionando as parcelas e resgatando</a:t>
            </a:r>
            <a:endParaRPr sz="12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3" name="Google Shape;593;g21ba49b58cc_0_34"/>
          <p:cNvSpPr txBox="1"/>
          <p:nvPr/>
        </p:nvSpPr>
        <p:spPr>
          <a:xfrm>
            <a:off x="-334130" y="4701919"/>
            <a:ext cx="2723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pt-BR" sz="80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Vídeo</a:t>
            </a:r>
            <a:r>
              <a:rPr lang="pt-BR" sz="800" b="0" i="0" u="none" strike="noStrike" cap="none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pt-BR" sz="80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8</a:t>
            </a:r>
            <a:endParaRPr/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800" b="0" i="0" u="none" strike="noStrike" cap="none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94" name="Google Shape;594;g21ba49b58cc_0_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2400" y="1582933"/>
            <a:ext cx="6889861" cy="31189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2b7947489b8_0_261"/>
          <p:cNvSpPr txBox="1">
            <a:spLocks noGrp="1"/>
          </p:cNvSpPr>
          <p:nvPr>
            <p:ph type="title" idx="3"/>
          </p:nvPr>
        </p:nvSpPr>
        <p:spPr>
          <a:xfrm>
            <a:off x="4039725" y="903276"/>
            <a:ext cx="3908400" cy="242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pt-BR" sz="2600"/>
              <a:t>FINA716 – Aplicação Empréstimo</a:t>
            </a:r>
            <a:endParaRPr sz="26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endParaRPr sz="28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pt-BR" sz="2400"/>
              <a:t>Hoje falaremos sobre </a:t>
            </a:r>
            <a:endParaRPr sz="24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pt-BR" sz="2400">
                <a:solidFill>
                  <a:srgbClr val="3C78D8"/>
                </a:solidFill>
              </a:rPr>
              <a:t>Funcionalidade da rotina Aplicação Empréstimo</a:t>
            </a:r>
            <a:endParaRPr sz="3600"/>
          </a:p>
        </p:txBody>
      </p:sp>
      <p:sp>
        <p:nvSpPr>
          <p:cNvPr id="389" name="Google Shape;389;g2b7947489b8_0_261"/>
          <p:cNvSpPr txBox="1">
            <a:spLocks noGrp="1"/>
          </p:cNvSpPr>
          <p:nvPr>
            <p:ph type="title"/>
          </p:nvPr>
        </p:nvSpPr>
        <p:spPr>
          <a:xfrm>
            <a:off x="4384402" y="3740475"/>
            <a:ext cx="41436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pt-BR"/>
              <a:t>Suporte Protheus Financeiro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</a:pPr>
            <a:endParaRPr/>
          </a:p>
        </p:txBody>
      </p:sp>
      <p:sp>
        <p:nvSpPr>
          <p:cNvPr id="390" name="Google Shape;390;g2b7947489b8_0_261"/>
          <p:cNvSpPr txBox="1">
            <a:spLocks noGrp="1"/>
          </p:cNvSpPr>
          <p:nvPr>
            <p:ph type="title" idx="2"/>
          </p:nvPr>
        </p:nvSpPr>
        <p:spPr>
          <a:xfrm>
            <a:off x="4826499" y="4374000"/>
            <a:ext cx="25173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pt-BR"/>
              <a:t>Julho</a:t>
            </a:r>
            <a:endParaRPr/>
          </a:p>
        </p:txBody>
      </p:sp>
      <p:sp>
        <p:nvSpPr>
          <p:cNvPr id="391" name="Google Shape;391;g2b7947489b8_0_261"/>
          <p:cNvSpPr/>
          <p:nvPr/>
        </p:nvSpPr>
        <p:spPr>
          <a:xfrm>
            <a:off x="4231600" y="4374000"/>
            <a:ext cx="594900" cy="23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2024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g21ba49b58cc_0_23"/>
          <p:cNvSpPr txBox="1">
            <a:spLocks noGrp="1"/>
          </p:cNvSpPr>
          <p:nvPr>
            <p:ph type="body" idx="1"/>
          </p:nvPr>
        </p:nvSpPr>
        <p:spPr>
          <a:xfrm>
            <a:off x="772962" y="193995"/>
            <a:ext cx="7467900" cy="2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None/>
            </a:pPr>
            <a:r>
              <a:rPr lang="pt-BR">
                <a:solidFill>
                  <a:srgbClr val="FF9900"/>
                </a:solidFill>
              </a:rPr>
              <a:t>EMPRÉSTIMO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endParaRPr/>
          </a:p>
        </p:txBody>
      </p:sp>
      <p:cxnSp>
        <p:nvCxnSpPr>
          <p:cNvPr id="600" name="Google Shape;600;g21ba49b58cc_0_23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01" name="Google Shape;601;g21ba49b58cc_0_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602" name="Google Shape;602;g21ba49b58cc_0_23"/>
          <p:cNvSpPr/>
          <p:nvPr/>
        </p:nvSpPr>
        <p:spPr>
          <a:xfrm>
            <a:off x="401567" y="943333"/>
            <a:ext cx="8292300" cy="3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Vamos </a:t>
            </a:r>
            <a:r>
              <a:rPr lang="pt-BR" sz="1050" b="1">
                <a:solidFill>
                  <a:schemeClr val="lt2"/>
                </a:solidFill>
              </a:rPr>
              <a:t>demonstrar</a:t>
            </a:r>
            <a:r>
              <a:rPr lang="pt-BR" sz="105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uma aplicação SAC, o cálculo das parcelas, geração das parcelas.</a:t>
            </a:r>
            <a:endParaRPr sz="12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3" name="Google Shape;603;g21ba49b58cc_0_23"/>
          <p:cNvSpPr txBox="1"/>
          <p:nvPr/>
        </p:nvSpPr>
        <p:spPr>
          <a:xfrm>
            <a:off x="-334130" y="4701919"/>
            <a:ext cx="2723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pt-BR" sz="800" b="0" i="0" u="none" strike="noStrike" cap="none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Video 7</a:t>
            </a:r>
            <a:endParaRPr/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800" b="0" i="0" u="none" strike="noStrike" cap="none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04" name="Google Shape;604;g21ba49b58cc_0_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4118" y="1423565"/>
            <a:ext cx="6975764" cy="31328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05" name="Google Shape;605;g21ba49b58cc_0_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11276"/>
            <a:ext cx="9144001" cy="51209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06" name="Google Shape;606;g21ba49b58cc_0_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0413" y="2417800"/>
            <a:ext cx="1743075" cy="1733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p10"/>
          <p:cNvSpPr txBox="1">
            <a:spLocks noGrp="1"/>
          </p:cNvSpPr>
          <p:nvPr>
            <p:ph type="body" idx="1"/>
          </p:nvPr>
        </p:nvSpPr>
        <p:spPr>
          <a:xfrm>
            <a:off x="2431550" y="1370605"/>
            <a:ext cx="33546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/>
          <a:p>
            <a:pPr marL="0" lvl="0" indent="0" algn="l" rtl="0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None/>
            </a:pPr>
            <a:r>
              <a:rPr lang="pt-BR"/>
              <a:t>Fábio Mello de Carvalho</a:t>
            </a:r>
            <a:endParaRPr/>
          </a:p>
        </p:txBody>
      </p:sp>
      <p:sp>
        <p:nvSpPr>
          <p:cNvPr id="612" name="Google Shape;612;p10"/>
          <p:cNvSpPr txBox="1">
            <a:spLocks noGrp="1"/>
          </p:cNvSpPr>
          <p:nvPr>
            <p:ph type="body" idx="2"/>
          </p:nvPr>
        </p:nvSpPr>
        <p:spPr>
          <a:xfrm>
            <a:off x="2431550" y="1629018"/>
            <a:ext cx="36996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/>
          <a:p>
            <a:pPr marL="0" lvl="0" indent="0" algn="l" rtl="0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</a:pPr>
            <a:r>
              <a:rPr lang="pt-BR"/>
              <a:t>Equipe de Suporte - Protheus Financeiro</a:t>
            </a:r>
            <a:endParaRPr/>
          </a:p>
        </p:txBody>
      </p:sp>
      <p:sp>
        <p:nvSpPr>
          <p:cNvPr id="613" name="Google Shape;613;p10"/>
          <p:cNvSpPr txBox="1">
            <a:spLocks noGrp="1"/>
          </p:cNvSpPr>
          <p:nvPr>
            <p:ph type="body" idx="4"/>
          </p:nvPr>
        </p:nvSpPr>
        <p:spPr>
          <a:xfrm>
            <a:off x="2431550" y="2062725"/>
            <a:ext cx="4102500" cy="3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/>
          <a:p>
            <a:pPr marL="0" lvl="0" indent="0" algn="l" rtl="0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</a:pPr>
            <a:r>
              <a:rPr lang="pt-BR" sz="1000"/>
              <a:t>fabio.carvalho@totvs.com.br</a:t>
            </a:r>
            <a:endParaRPr sz="1000"/>
          </a:p>
          <a:p>
            <a:pPr marL="0" lvl="0" indent="0" algn="l" rtl="0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</a:pPr>
            <a:endParaRPr sz="1000"/>
          </a:p>
        </p:txBody>
      </p:sp>
      <p:pic>
        <p:nvPicPr>
          <p:cNvPr id="614" name="Google Shape;614;p10" descr="Icon&#10;&#10;Description automatically generated"/>
          <p:cNvPicPr preferRelativeResize="0">
            <a:picLocks noGrp="1"/>
          </p:cNvPicPr>
          <p:nvPr>
            <p:ph type="pic" idx="5"/>
          </p:nvPr>
        </p:nvPicPr>
        <p:blipFill rotWithShape="1">
          <a:blip r:embed="rId3">
            <a:alphaModFix/>
          </a:blip>
          <a:srcRect l="25250" t="39550" r="25249" b="10952"/>
          <a:stretch/>
        </p:blipFill>
        <p:spPr>
          <a:xfrm>
            <a:off x="1322094" y="1457921"/>
            <a:ext cx="734700" cy="734700"/>
          </a:xfrm>
          <a:prstGeom prst="ellipse">
            <a:avLst/>
          </a:prstGeom>
          <a:solidFill>
            <a:schemeClr val="accent1"/>
          </a:solidFill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615" name="Google Shape;615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0071" y="1370605"/>
            <a:ext cx="1189822" cy="9015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1"/>
          <p:cNvSpPr txBox="1">
            <a:spLocks noGrp="1"/>
          </p:cNvSpPr>
          <p:nvPr>
            <p:ph type="title" idx="3"/>
          </p:nvPr>
        </p:nvSpPr>
        <p:spPr>
          <a:xfrm>
            <a:off x="4039725" y="903276"/>
            <a:ext cx="3908400" cy="242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pt-BR" sz="2600"/>
              <a:t>FINA716 – Aplicação Empréstimo</a:t>
            </a:r>
            <a:endParaRPr sz="26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endParaRPr sz="28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pt-BR" sz="2400"/>
              <a:t>Hoje falaremos sobre </a:t>
            </a:r>
            <a:endParaRPr sz="24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pt-BR" sz="2400">
                <a:solidFill>
                  <a:srgbClr val="3C78D8"/>
                </a:solidFill>
              </a:rPr>
              <a:t>Funcionalidade da rotina Aplicação Empréstimo</a:t>
            </a:r>
            <a:endParaRPr sz="3600"/>
          </a:p>
        </p:txBody>
      </p:sp>
      <p:sp>
        <p:nvSpPr>
          <p:cNvPr id="397" name="Google Shape;397;p1"/>
          <p:cNvSpPr txBox="1">
            <a:spLocks noGrp="1"/>
          </p:cNvSpPr>
          <p:nvPr>
            <p:ph type="title"/>
          </p:nvPr>
        </p:nvSpPr>
        <p:spPr>
          <a:xfrm>
            <a:off x="4384402" y="3740475"/>
            <a:ext cx="41436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pt-BR"/>
              <a:t>Suporte Protheus Financeiro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</a:pPr>
            <a:endParaRPr/>
          </a:p>
        </p:txBody>
      </p:sp>
      <p:sp>
        <p:nvSpPr>
          <p:cNvPr id="398" name="Google Shape;398;p1"/>
          <p:cNvSpPr txBox="1">
            <a:spLocks noGrp="1"/>
          </p:cNvSpPr>
          <p:nvPr>
            <p:ph type="title" idx="2"/>
          </p:nvPr>
        </p:nvSpPr>
        <p:spPr>
          <a:xfrm>
            <a:off x="4826499" y="4374000"/>
            <a:ext cx="25173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pt-BR"/>
              <a:t>Julho</a:t>
            </a:r>
            <a:endParaRPr/>
          </a:p>
        </p:txBody>
      </p:sp>
      <p:sp>
        <p:nvSpPr>
          <p:cNvPr id="399" name="Google Shape;399;p1"/>
          <p:cNvSpPr/>
          <p:nvPr/>
        </p:nvSpPr>
        <p:spPr>
          <a:xfrm>
            <a:off x="4231600" y="4374000"/>
            <a:ext cx="594900" cy="23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2024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0" name="Google Shape;40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" y="0"/>
            <a:ext cx="9173489" cy="51270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3"/>
          <p:cNvSpPr txBox="1">
            <a:spLocks noGrp="1"/>
          </p:cNvSpPr>
          <p:nvPr>
            <p:ph type="body" idx="1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rPr lang="pt-BR"/>
              <a:t>AGENDA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endParaRPr/>
          </a:p>
        </p:txBody>
      </p:sp>
      <p:cxnSp>
        <p:nvCxnSpPr>
          <p:cNvPr id="406" name="Google Shape;406;p3"/>
          <p:cNvCxnSpPr/>
          <p:nvPr/>
        </p:nvCxnSpPr>
        <p:spPr>
          <a:xfrm rot="10800000">
            <a:off x="-1" y="713746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07" name="Google Shape;407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1567" y="611309"/>
            <a:ext cx="163899" cy="204873"/>
          </a:xfrm>
          <a:prstGeom prst="rect">
            <a:avLst/>
          </a:prstGeom>
          <a:noFill/>
          <a:ln>
            <a:noFill/>
          </a:ln>
        </p:spPr>
      </p:pic>
      <p:sp>
        <p:nvSpPr>
          <p:cNvPr id="408" name="Google Shape;408;p3"/>
          <p:cNvSpPr/>
          <p:nvPr/>
        </p:nvSpPr>
        <p:spPr>
          <a:xfrm>
            <a:off x="1629100" y="1359525"/>
            <a:ext cx="297680" cy="490808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28575" cap="flat" cmpd="sng">
                  <a:solidFill>
                    <a:srgbClr val="FF9900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chemeClr val="lt1"/>
                </a:solidFill>
                <a:latin typeface="Impact"/>
              </a:rPr>
              <a:t>1</a:t>
            </a:r>
          </a:p>
        </p:txBody>
      </p:sp>
      <p:sp>
        <p:nvSpPr>
          <p:cNvPr id="409" name="Google Shape;409;p3"/>
          <p:cNvSpPr/>
          <p:nvPr/>
        </p:nvSpPr>
        <p:spPr>
          <a:xfrm>
            <a:off x="4478060" y="1310507"/>
            <a:ext cx="379811" cy="490808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28575" cap="flat" cmpd="sng">
                  <a:solidFill>
                    <a:srgbClr val="FF9900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chemeClr val="lt1"/>
                </a:solidFill>
                <a:latin typeface="Impact"/>
              </a:rPr>
              <a:t>2</a:t>
            </a:r>
          </a:p>
        </p:txBody>
      </p:sp>
      <p:sp>
        <p:nvSpPr>
          <p:cNvPr id="410" name="Google Shape;410;p3"/>
          <p:cNvSpPr/>
          <p:nvPr/>
        </p:nvSpPr>
        <p:spPr>
          <a:xfrm>
            <a:off x="1847292" y="2345801"/>
            <a:ext cx="379811" cy="490808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28575" cap="flat" cmpd="sng">
                  <a:solidFill>
                    <a:srgbClr val="FF9900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chemeClr val="lt1"/>
                </a:solidFill>
                <a:latin typeface="Impact"/>
              </a:rPr>
              <a:t>3</a:t>
            </a:r>
          </a:p>
        </p:txBody>
      </p:sp>
      <p:sp>
        <p:nvSpPr>
          <p:cNvPr id="411" name="Google Shape;411;p3"/>
          <p:cNvSpPr/>
          <p:nvPr/>
        </p:nvSpPr>
        <p:spPr>
          <a:xfrm>
            <a:off x="4661010" y="2271969"/>
            <a:ext cx="398597" cy="472298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28575" cap="flat" cmpd="sng">
                  <a:solidFill>
                    <a:srgbClr val="FF9900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chemeClr val="lt1"/>
                </a:solidFill>
                <a:latin typeface="Impact"/>
              </a:rPr>
              <a:t>4</a:t>
            </a:r>
          </a:p>
        </p:txBody>
      </p:sp>
      <p:sp>
        <p:nvSpPr>
          <p:cNvPr id="412" name="Google Shape;412;p3"/>
          <p:cNvSpPr/>
          <p:nvPr/>
        </p:nvSpPr>
        <p:spPr>
          <a:xfrm>
            <a:off x="2348530" y="3209531"/>
            <a:ext cx="385528" cy="481255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28575" cap="flat" cmpd="sng">
                  <a:solidFill>
                    <a:srgbClr val="FF9900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chemeClr val="lt1"/>
                </a:solidFill>
                <a:latin typeface="Impact"/>
              </a:rPr>
              <a:t>5</a:t>
            </a:r>
          </a:p>
        </p:txBody>
      </p:sp>
      <p:sp>
        <p:nvSpPr>
          <p:cNvPr id="413" name="Google Shape;413;p3"/>
          <p:cNvSpPr txBox="1"/>
          <p:nvPr/>
        </p:nvSpPr>
        <p:spPr>
          <a:xfrm>
            <a:off x="1958574" y="1395025"/>
            <a:ext cx="19806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pt-BR" sz="800" b="1" i="0" u="none" strike="noStrike" cap="non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Tipos de aplicações mais usadas CDB e CDI</a:t>
            </a:r>
            <a:endParaRPr sz="800" b="1" i="0" u="none" strike="noStrike" cap="non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414" name="Google Shape;414;p3"/>
          <p:cNvSpPr txBox="1"/>
          <p:nvPr/>
        </p:nvSpPr>
        <p:spPr>
          <a:xfrm>
            <a:off x="5012796" y="1389382"/>
            <a:ext cx="18603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pt-BR" sz="800" b="1">
                <a:latin typeface="Comfortaa"/>
                <a:ea typeface="Comfortaa"/>
                <a:cs typeface="Comfortaa"/>
                <a:sym typeface="Comfortaa"/>
              </a:rPr>
              <a:t>Cadastramento da moeda e índice financeiro	</a:t>
            </a:r>
            <a:endParaRPr sz="800" b="1" i="0" u="none" strike="noStrike" cap="non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415" name="Google Shape;415;p3"/>
          <p:cNvSpPr txBox="1"/>
          <p:nvPr/>
        </p:nvSpPr>
        <p:spPr>
          <a:xfrm>
            <a:off x="5185974" y="2267950"/>
            <a:ext cx="1980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pt-BR" sz="800" b="1">
                <a:latin typeface="Comfortaa"/>
                <a:ea typeface="Comfortaa"/>
                <a:cs typeface="Comfortaa"/>
                <a:sym typeface="Comfortaa"/>
              </a:rPr>
              <a:t>Aplicação FAF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3"/>
          <p:cNvSpPr txBox="1"/>
          <p:nvPr/>
        </p:nvSpPr>
        <p:spPr>
          <a:xfrm>
            <a:off x="2283176" y="2322275"/>
            <a:ext cx="18603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pt-BR" sz="800" b="1">
                <a:latin typeface="Comfortaa"/>
                <a:ea typeface="Comfortaa"/>
                <a:cs typeface="Comfortaa"/>
                <a:sym typeface="Comfortaa"/>
              </a:rPr>
              <a:t>Utilização do índice financeiro</a:t>
            </a:r>
            <a:endParaRPr sz="800" b="1" i="0" u="none" strike="noStrike" cap="non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7" name="Google Shape;417;p3"/>
          <p:cNvSpPr txBox="1"/>
          <p:nvPr/>
        </p:nvSpPr>
        <p:spPr>
          <a:xfrm>
            <a:off x="2909225" y="3160725"/>
            <a:ext cx="21504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pt-BR" sz="800" b="1">
                <a:latin typeface="Comfortaa"/>
                <a:ea typeface="Comfortaa"/>
                <a:cs typeface="Comfortaa"/>
                <a:sym typeface="Comfortaa"/>
              </a:rPr>
              <a:t>Contabilização</a:t>
            </a:r>
            <a:endParaRPr sz="800" b="1" i="0" u="none" strike="noStrike" cap="non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p3"/>
          <p:cNvSpPr/>
          <p:nvPr/>
        </p:nvSpPr>
        <p:spPr>
          <a:xfrm>
            <a:off x="5135804" y="3117760"/>
            <a:ext cx="387162" cy="490211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28575" cap="flat" cmpd="sng">
                  <a:solidFill>
                    <a:srgbClr val="FF9900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chemeClr val="lt1"/>
                </a:solidFill>
                <a:latin typeface="Impact"/>
              </a:rPr>
              <a:t>6</a:t>
            </a:r>
          </a:p>
        </p:txBody>
      </p:sp>
      <p:sp>
        <p:nvSpPr>
          <p:cNvPr id="419" name="Google Shape;419;p3"/>
          <p:cNvSpPr txBox="1"/>
          <p:nvPr/>
        </p:nvSpPr>
        <p:spPr>
          <a:xfrm>
            <a:off x="5658975" y="3209525"/>
            <a:ext cx="30315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pt-BR" sz="800" b="1">
                <a:latin typeface="Comfortaa"/>
                <a:ea typeface="Comfortaa"/>
                <a:cs typeface="Comfortaa"/>
                <a:sym typeface="Comfortaa"/>
              </a:rPr>
              <a:t>Apropriação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3"/>
          <p:cNvSpPr/>
          <p:nvPr/>
        </p:nvSpPr>
        <p:spPr>
          <a:xfrm>
            <a:off x="3059359" y="4251730"/>
            <a:ext cx="307933" cy="472298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28575" cap="flat" cmpd="sng">
                  <a:solidFill>
                    <a:srgbClr val="FF9900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chemeClr val="lt1"/>
                </a:solidFill>
                <a:latin typeface="Impact"/>
              </a:rPr>
              <a:t>7</a:t>
            </a:r>
          </a:p>
        </p:txBody>
      </p:sp>
      <p:sp>
        <p:nvSpPr>
          <p:cNvPr id="421" name="Google Shape;421;p3"/>
          <p:cNvSpPr txBox="1"/>
          <p:nvPr/>
        </p:nvSpPr>
        <p:spPr>
          <a:xfrm>
            <a:off x="3367304" y="4368769"/>
            <a:ext cx="2051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pt-BR" sz="800" b="1">
                <a:latin typeface="Comfortaa"/>
                <a:ea typeface="Comfortaa"/>
                <a:cs typeface="Comfortaa"/>
                <a:sym typeface="Comfortaa"/>
              </a:rPr>
              <a:t>Empréstimo SAC e PRICE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3"/>
          <p:cNvSpPr/>
          <p:nvPr/>
        </p:nvSpPr>
        <p:spPr>
          <a:xfrm>
            <a:off x="3692236" y="2079726"/>
            <a:ext cx="99694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423" name="Google Shape;423;p3"/>
          <p:cNvSpPr/>
          <p:nvPr/>
        </p:nvSpPr>
        <p:spPr>
          <a:xfrm>
            <a:off x="4454820" y="2417862"/>
            <a:ext cx="23436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pic>
        <p:nvPicPr>
          <p:cNvPr id="424" name="Google Shape;424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7526" y="152400"/>
            <a:ext cx="9133748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1ba49b58cc_0_0"/>
          <p:cNvSpPr txBox="1">
            <a:spLocks noGrp="1"/>
          </p:cNvSpPr>
          <p:nvPr>
            <p:ph type="body" idx="1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rPr lang="pt-BR"/>
              <a:t>AGENDA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endParaRPr/>
          </a:p>
        </p:txBody>
      </p:sp>
      <p:cxnSp>
        <p:nvCxnSpPr>
          <p:cNvPr id="430" name="Google Shape;430;g21ba49b58cc_0_0"/>
          <p:cNvCxnSpPr/>
          <p:nvPr/>
        </p:nvCxnSpPr>
        <p:spPr>
          <a:xfrm rot="10800000">
            <a:off x="-1" y="713746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31" name="Google Shape;431;g21ba49b58cc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1567" y="611309"/>
            <a:ext cx="163899" cy="204873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g21ba49b58cc_0_0"/>
          <p:cNvSpPr/>
          <p:nvPr/>
        </p:nvSpPr>
        <p:spPr>
          <a:xfrm>
            <a:off x="1629100" y="1359525"/>
            <a:ext cx="297680" cy="490807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28575" cap="flat" cmpd="sng">
                  <a:solidFill>
                    <a:srgbClr val="FF9900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chemeClr val="lt1"/>
                </a:solidFill>
                <a:latin typeface="Impact"/>
              </a:rPr>
              <a:t>1</a:t>
            </a:r>
          </a:p>
        </p:txBody>
      </p:sp>
      <p:sp>
        <p:nvSpPr>
          <p:cNvPr id="433" name="Google Shape;433;g21ba49b58cc_0_0"/>
          <p:cNvSpPr/>
          <p:nvPr/>
        </p:nvSpPr>
        <p:spPr>
          <a:xfrm>
            <a:off x="4478060" y="1310507"/>
            <a:ext cx="379811" cy="490808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28575" cap="flat" cmpd="sng">
                  <a:solidFill>
                    <a:srgbClr val="FF9900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chemeClr val="lt1"/>
                </a:solidFill>
                <a:latin typeface="Impact"/>
              </a:rPr>
              <a:t>2</a:t>
            </a:r>
          </a:p>
        </p:txBody>
      </p:sp>
      <p:sp>
        <p:nvSpPr>
          <p:cNvPr id="434" name="Google Shape;434;g21ba49b58cc_0_0"/>
          <p:cNvSpPr/>
          <p:nvPr/>
        </p:nvSpPr>
        <p:spPr>
          <a:xfrm>
            <a:off x="1847292" y="2345801"/>
            <a:ext cx="379811" cy="490808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28575" cap="flat" cmpd="sng">
                  <a:solidFill>
                    <a:srgbClr val="FF9900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chemeClr val="lt1"/>
                </a:solidFill>
                <a:latin typeface="Impact"/>
              </a:rPr>
              <a:t>3</a:t>
            </a:r>
          </a:p>
        </p:txBody>
      </p:sp>
      <p:sp>
        <p:nvSpPr>
          <p:cNvPr id="435" name="Google Shape;435;g21ba49b58cc_0_0"/>
          <p:cNvSpPr/>
          <p:nvPr/>
        </p:nvSpPr>
        <p:spPr>
          <a:xfrm>
            <a:off x="4661010" y="2271969"/>
            <a:ext cx="398597" cy="472298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28575" cap="flat" cmpd="sng">
                  <a:solidFill>
                    <a:srgbClr val="FF9900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chemeClr val="lt1"/>
                </a:solidFill>
                <a:latin typeface="Impact"/>
              </a:rPr>
              <a:t>4</a:t>
            </a:r>
          </a:p>
        </p:txBody>
      </p:sp>
      <p:sp>
        <p:nvSpPr>
          <p:cNvPr id="436" name="Google Shape;436;g21ba49b58cc_0_0"/>
          <p:cNvSpPr/>
          <p:nvPr/>
        </p:nvSpPr>
        <p:spPr>
          <a:xfrm>
            <a:off x="2348530" y="3209531"/>
            <a:ext cx="385528" cy="481255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28575" cap="flat" cmpd="sng">
                  <a:solidFill>
                    <a:srgbClr val="FF9900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chemeClr val="lt1"/>
                </a:solidFill>
                <a:latin typeface="Impact"/>
              </a:rPr>
              <a:t>5</a:t>
            </a:r>
          </a:p>
        </p:txBody>
      </p:sp>
      <p:sp>
        <p:nvSpPr>
          <p:cNvPr id="437" name="Google Shape;437;g21ba49b58cc_0_0"/>
          <p:cNvSpPr txBox="1"/>
          <p:nvPr/>
        </p:nvSpPr>
        <p:spPr>
          <a:xfrm>
            <a:off x="1958574" y="1395025"/>
            <a:ext cx="19806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pt-BR" sz="800" b="1" i="0" u="none" strike="noStrike" cap="non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Tipos de aplicações mais usadas CDB e CDI</a:t>
            </a:r>
            <a:endParaRPr sz="800" b="1" i="0" u="none" strike="noStrike" cap="non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438" name="Google Shape;438;g21ba49b58cc_0_0"/>
          <p:cNvSpPr txBox="1"/>
          <p:nvPr/>
        </p:nvSpPr>
        <p:spPr>
          <a:xfrm>
            <a:off x="5012796" y="1389382"/>
            <a:ext cx="18603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pt-BR" sz="800" b="1">
                <a:latin typeface="Comfortaa"/>
                <a:ea typeface="Comfortaa"/>
                <a:cs typeface="Comfortaa"/>
                <a:sym typeface="Comfortaa"/>
              </a:rPr>
              <a:t>Cadastramento da moeda e índice financeiro	</a:t>
            </a:r>
            <a:endParaRPr sz="800" b="1" i="0" u="none" strike="noStrike" cap="non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439" name="Google Shape;439;g21ba49b58cc_0_0"/>
          <p:cNvSpPr txBox="1"/>
          <p:nvPr/>
        </p:nvSpPr>
        <p:spPr>
          <a:xfrm>
            <a:off x="5185974" y="2267950"/>
            <a:ext cx="1980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pt-BR" sz="800" b="1">
                <a:latin typeface="Comfortaa"/>
                <a:ea typeface="Comfortaa"/>
                <a:cs typeface="Comfortaa"/>
                <a:sym typeface="Comfortaa"/>
              </a:rPr>
              <a:t>Aplicação FAF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Google Shape;440;g21ba49b58cc_0_0"/>
          <p:cNvSpPr txBox="1"/>
          <p:nvPr/>
        </p:nvSpPr>
        <p:spPr>
          <a:xfrm>
            <a:off x="2283176" y="2322275"/>
            <a:ext cx="18603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pt-BR" sz="800" b="1">
                <a:latin typeface="Comfortaa"/>
                <a:ea typeface="Comfortaa"/>
                <a:cs typeface="Comfortaa"/>
                <a:sym typeface="Comfortaa"/>
              </a:rPr>
              <a:t>Utilização do índice financeiro</a:t>
            </a:r>
            <a:endParaRPr sz="800" b="1" i="0" u="none" strike="noStrike" cap="non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g21ba49b58cc_0_0"/>
          <p:cNvSpPr txBox="1"/>
          <p:nvPr/>
        </p:nvSpPr>
        <p:spPr>
          <a:xfrm>
            <a:off x="2909225" y="3160725"/>
            <a:ext cx="21504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pt-BR" sz="800" b="1">
                <a:latin typeface="Comfortaa"/>
                <a:ea typeface="Comfortaa"/>
                <a:cs typeface="Comfortaa"/>
                <a:sym typeface="Comfortaa"/>
              </a:rPr>
              <a:t>Contabilização</a:t>
            </a:r>
            <a:endParaRPr sz="800" b="1" i="0" u="none" strike="noStrike" cap="non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g21ba49b58cc_0_0"/>
          <p:cNvSpPr/>
          <p:nvPr/>
        </p:nvSpPr>
        <p:spPr>
          <a:xfrm>
            <a:off x="5135804" y="3117760"/>
            <a:ext cx="387162" cy="490211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28575" cap="flat" cmpd="sng">
                  <a:solidFill>
                    <a:srgbClr val="FF9900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chemeClr val="lt1"/>
                </a:solidFill>
                <a:latin typeface="Impact"/>
              </a:rPr>
              <a:t>6</a:t>
            </a:r>
          </a:p>
        </p:txBody>
      </p:sp>
      <p:sp>
        <p:nvSpPr>
          <p:cNvPr id="443" name="Google Shape;443;g21ba49b58cc_0_0"/>
          <p:cNvSpPr txBox="1"/>
          <p:nvPr/>
        </p:nvSpPr>
        <p:spPr>
          <a:xfrm>
            <a:off x="5658975" y="3209525"/>
            <a:ext cx="30315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pt-BR" sz="800" b="1">
                <a:latin typeface="Comfortaa"/>
                <a:ea typeface="Comfortaa"/>
                <a:cs typeface="Comfortaa"/>
                <a:sym typeface="Comfortaa"/>
              </a:rPr>
              <a:t>Apropriação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4" name="Google Shape;444;g21ba49b58cc_0_0"/>
          <p:cNvSpPr/>
          <p:nvPr/>
        </p:nvSpPr>
        <p:spPr>
          <a:xfrm>
            <a:off x="3059359" y="4251730"/>
            <a:ext cx="307933" cy="472298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28575" cap="flat" cmpd="sng">
                  <a:solidFill>
                    <a:srgbClr val="FF9900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chemeClr val="lt1"/>
                </a:solidFill>
                <a:latin typeface="Impact"/>
              </a:rPr>
              <a:t>7</a:t>
            </a:r>
          </a:p>
        </p:txBody>
      </p:sp>
      <p:sp>
        <p:nvSpPr>
          <p:cNvPr id="445" name="Google Shape;445;g21ba49b58cc_0_0"/>
          <p:cNvSpPr txBox="1"/>
          <p:nvPr/>
        </p:nvSpPr>
        <p:spPr>
          <a:xfrm>
            <a:off x="3367304" y="4368769"/>
            <a:ext cx="2051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pt-BR" sz="800" b="1">
                <a:latin typeface="Comfortaa"/>
                <a:ea typeface="Comfortaa"/>
                <a:cs typeface="Comfortaa"/>
                <a:sym typeface="Comfortaa"/>
              </a:rPr>
              <a:t>Empréstimo SAC e PRICE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g21ba49b58cc_0_0"/>
          <p:cNvSpPr/>
          <p:nvPr/>
        </p:nvSpPr>
        <p:spPr>
          <a:xfrm>
            <a:off x="3692236" y="2079726"/>
            <a:ext cx="9969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447" name="Google Shape;447;g21ba49b58cc_0_0"/>
          <p:cNvSpPr/>
          <p:nvPr/>
        </p:nvSpPr>
        <p:spPr>
          <a:xfrm>
            <a:off x="4454820" y="2417862"/>
            <a:ext cx="234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2"/>
          <p:cNvSpPr txBox="1">
            <a:spLocks noGrp="1"/>
          </p:cNvSpPr>
          <p:nvPr>
            <p:ph type="body" idx="1"/>
          </p:nvPr>
        </p:nvSpPr>
        <p:spPr>
          <a:xfrm>
            <a:off x="772962" y="193995"/>
            <a:ext cx="7467900" cy="2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None/>
            </a:pPr>
            <a:r>
              <a:rPr lang="pt-BR">
                <a:solidFill>
                  <a:srgbClr val="FF9900"/>
                </a:solidFill>
              </a:rPr>
              <a:t>APLICAÇÃO CDB PRÉ-FIXADO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endParaRPr/>
          </a:p>
        </p:txBody>
      </p:sp>
      <p:cxnSp>
        <p:nvCxnSpPr>
          <p:cNvPr id="453" name="Google Shape;453;p2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54" name="Google Shape;454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455" name="Google Shape;455;p2"/>
          <p:cNvSpPr txBox="1"/>
          <p:nvPr/>
        </p:nvSpPr>
        <p:spPr>
          <a:xfrm>
            <a:off x="-1" y="2868448"/>
            <a:ext cx="8073957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p2"/>
          <p:cNvSpPr txBox="1"/>
          <p:nvPr/>
        </p:nvSpPr>
        <p:spPr>
          <a:xfrm>
            <a:off x="-34463" y="775373"/>
            <a:ext cx="8608979" cy="896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- CDB Pré-fixado. No Protheus deve se cadastrar o tipo CDB </a:t>
            </a:r>
            <a:endParaRPr sz="12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363636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165100" marR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7" name="Google Shape;457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477" y="1223685"/>
            <a:ext cx="5562596" cy="108083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Google Shape;458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1091" y="2356405"/>
            <a:ext cx="8007363" cy="26890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4"/>
          <p:cNvSpPr txBox="1">
            <a:spLocks noGrp="1"/>
          </p:cNvSpPr>
          <p:nvPr>
            <p:ph type="body" idx="1"/>
          </p:nvPr>
        </p:nvSpPr>
        <p:spPr>
          <a:xfrm>
            <a:off x="772962" y="193995"/>
            <a:ext cx="7467900" cy="2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None/>
            </a:pPr>
            <a:r>
              <a:rPr lang="pt-BR">
                <a:solidFill>
                  <a:srgbClr val="FF9900"/>
                </a:solidFill>
              </a:rPr>
              <a:t>APLICAÇÃO CDB PRÉ-FIXADO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endParaRPr/>
          </a:p>
        </p:txBody>
      </p:sp>
      <p:cxnSp>
        <p:nvCxnSpPr>
          <p:cNvPr id="464" name="Google Shape;464;p4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65" name="Google Shape;465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Google Shape;466;p4"/>
          <p:cNvSpPr txBox="1"/>
          <p:nvPr/>
        </p:nvSpPr>
        <p:spPr>
          <a:xfrm>
            <a:off x="-1" y="2868448"/>
            <a:ext cx="8073957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p4"/>
          <p:cNvSpPr txBox="1"/>
          <p:nvPr/>
        </p:nvSpPr>
        <p:spPr>
          <a:xfrm>
            <a:off x="178780" y="855281"/>
            <a:ext cx="8527500" cy="807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MV_APLUTCO = 1  </a:t>
            </a:r>
            <a:r>
              <a:rPr lang="pt-BR" sz="9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Todos os dias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Define os dias que serão considerados no cálculo de rendimento da aplicação. Se </a:t>
            </a:r>
            <a:r>
              <a:rPr lang="pt-BR" sz="900" dirty="0"/>
              <a:t>for todos os</a:t>
            </a:r>
            <a:r>
              <a:rPr lang="pt-BR" sz="9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dias</a:t>
            </a:r>
            <a:r>
              <a:rPr lang="pt-BR" sz="900" dirty="0"/>
              <a:t>, </a:t>
            </a:r>
            <a:r>
              <a:rPr lang="pt-BR" sz="9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opção 1 (Default); se for 2 será </a:t>
            </a:r>
            <a:r>
              <a:rPr lang="pt-BR" sz="900" dirty="0"/>
              <a:t>desconsiderado final de semana e feriados</a:t>
            </a:r>
            <a:endParaRPr sz="1400" b="0" i="0" u="none" strike="noStrike" cap="none" dirty="0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8" name="Google Shape;468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1774" y="1714745"/>
            <a:ext cx="7526933" cy="34287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11"/>
          <p:cNvSpPr txBox="1">
            <a:spLocks noGrp="1"/>
          </p:cNvSpPr>
          <p:nvPr>
            <p:ph type="body" idx="1"/>
          </p:nvPr>
        </p:nvSpPr>
        <p:spPr>
          <a:xfrm>
            <a:off x="772962" y="193995"/>
            <a:ext cx="7467900" cy="2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None/>
            </a:pPr>
            <a:r>
              <a:rPr lang="pt-BR">
                <a:solidFill>
                  <a:srgbClr val="FF9900"/>
                </a:solidFill>
              </a:rPr>
              <a:t>APLICAÇÃO CDB PRÉ-FIXADO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endParaRPr/>
          </a:p>
        </p:txBody>
      </p:sp>
      <p:cxnSp>
        <p:nvCxnSpPr>
          <p:cNvPr id="474" name="Google Shape;474;p11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75" name="Google Shape;475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476" name="Google Shape;476;p11"/>
          <p:cNvSpPr txBox="1"/>
          <p:nvPr/>
        </p:nvSpPr>
        <p:spPr>
          <a:xfrm>
            <a:off x="-1" y="2868448"/>
            <a:ext cx="8073957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7" name="Google Shape;477;p11"/>
          <p:cNvSpPr txBox="1"/>
          <p:nvPr/>
        </p:nvSpPr>
        <p:spPr>
          <a:xfrm>
            <a:off x="87990" y="877549"/>
            <a:ext cx="8527473" cy="845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MV_APLUTCO = 2 Somente dias úteis (desconsiderando sábado, domingo e feriados tabela feriados 63)</a:t>
            </a:r>
            <a:r>
              <a:rPr lang="pt-BR" sz="9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pt-BR" sz="9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900" b="0" i="0" u="none" strike="noStrike" cap="none" dirty="0">
              <a:solidFill>
                <a:srgbClr val="363636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165100" marR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8" name="Google Shape;478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6344" y="1694001"/>
            <a:ext cx="7276288" cy="3449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12"/>
          <p:cNvSpPr txBox="1">
            <a:spLocks noGrp="1"/>
          </p:cNvSpPr>
          <p:nvPr>
            <p:ph type="body" idx="1"/>
          </p:nvPr>
        </p:nvSpPr>
        <p:spPr>
          <a:xfrm>
            <a:off x="772962" y="193995"/>
            <a:ext cx="7467900" cy="2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None/>
            </a:pPr>
            <a:r>
              <a:rPr lang="pt-BR">
                <a:solidFill>
                  <a:srgbClr val="FF9900"/>
                </a:solidFill>
              </a:rPr>
              <a:t>APLICAÇÃO CDB PÓS-FIXADO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endParaRPr/>
          </a:p>
        </p:txBody>
      </p:sp>
      <p:cxnSp>
        <p:nvCxnSpPr>
          <p:cNvPr id="484" name="Google Shape;484;p12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85" name="Google Shape;485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486" name="Google Shape;486;p12"/>
          <p:cNvSpPr txBox="1"/>
          <p:nvPr/>
        </p:nvSpPr>
        <p:spPr>
          <a:xfrm>
            <a:off x="-1" y="693555"/>
            <a:ext cx="8073957" cy="896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- CDB pós fixado. No Protheus deve se cadastrar o tipo CDI</a:t>
            </a:r>
            <a:endParaRPr sz="1200" b="1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 dirty="0">
              <a:solidFill>
                <a:srgbClr val="363636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165100" marR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7" name="Google Shape;487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69" y="1070862"/>
            <a:ext cx="5666873" cy="1540553"/>
          </a:xfrm>
          <a:prstGeom prst="rect">
            <a:avLst/>
          </a:prstGeom>
          <a:noFill/>
          <a:ln>
            <a:noFill/>
          </a:ln>
        </p:spPr>
      </p:pic>
      <p:pic>
        <p:nvPicPr>
          <p:cNvPr id="488" name="Google Shape;488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669" y="3330937"/>
            <a:ext cx="1609944" cy="1455917"/>
          </a:xfrm>
          <a:prstGeom prst="rect">
            <a:avLst/>
          </a:prstGeom>
          <a:noFill/>
          <a:ln>
            <a:noFill/>
          </a:ln>
        </p:spPr>
      </p:pic>
      <p:sp>
        <p:nvSpPr>
          <p:cNvPr id="489" name="Google Shape;489;p12"/>
          <p:cNvSpPr txBox="1"/>
          <p:nvPr/>
        </p:nvSpPr>
        <p:spPr>
          <a:xfrm>
            <a:off x="-2" y="2664126"/>
            <a:ext cx="9012000" cy="13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pt-BR" sz="10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- Terá que ter o índice DI no cadastro da moeda (</a:t>
            </a:r>
            <a:r>
              <a:rPr lang="pt-BR" sz="1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MATA090</a:t>
            </a:r>
            <a:r>
              <a:rPr lang="pt-BR" sz="10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) dia a dia, e na inclusão da aplicação deverá utilizar a mesma moeda que foi cadastrado na taxa da moeda. No meu exemplo será moeda 2. Caso falte 1 dia no cadastrado da moeda o valor de juros poderá apresentar </a:t>
            </a:r>
            <a:r>
              <a:rPr lang="pt-BR" sz="1000" dirty="0">
                <a:solidFill>
                  <a:schemeClr val="lt2"/>
                </a:solidFill>
              </a:rPr>
              <a:t>variação </a:t>
            </a:r>
            <a:r>
              <a:rPr lang="pt-BR" sz="10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de valor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1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 dirty="0">
              <a:solidFill>
                <a:srgbClr val="363636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165100" marR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000" b="0" i="0" u="none" strike="noStrike" cap="none" dirty="0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0" name="Google Shape;490;p1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718613" y="3330937"/>
            <a:ext cx="7293521" cy="1746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apa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teúdo_Slide Branco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740</Words>
  <Application>Microsoft Office PowerPoint</Application>
  <PresentationFormat>Apresentação na tela (16:9)</PresentationFormat>
  <Paragraphs>130</Paragraphs>
  <Slides>21</Slides>
  <Notes>21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3</vt:i4>
      </vt:variant>
      <vt:variant>
        <vt:lpstr>Títulos de slides</vt:lpstr>
      </vt:variant>
      <vt:variant>
        <vt:i4>21</vt:i4>
      </vt:variant>
    </vt:vector>
  </HeadingPairs>
  <TitlesOfParts>
    <vt:vector size="30" baseType="lpstr">
      <vt:lpstr>Impact</vt:lpstr>
      <vt:lpstr>Verdana</vt:lpstr>
      <vt:lpstr>Comfortaa</vt:lpstr>
      <vt:lpstr>Arial</vt:lpstr>
      <vt:lpstr>Tahoma</vt:lpstr>
      <vt:lpstr>Roboto</vt:lpstr>
      <vt:lpstr>Simple Light</vt:lpstr>
      <vt:lpstr>Capa</vt:lpstr>
      <vt:lpstr>Conteúdo_Slide Branco</vt:lpstr>
      <vt:lpstr>Bom Dia! Continuem conosco…  Iniciaremos as   10:05hs </vt:lpstr>
      <vt:lpstr>FINA716 – Aplicação Empréstimo  Hoje falaremos sobre  Funcionalidade da rotina Aplicação Empréstimo</vt:lpstr>
      <vt:lpstr>FINA716 – Aplicação Empréstimo  Hoje falaremos sobre  Funcionalidade da rotina Aplicação Empréstimo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Bom Dia! Continuem conosco…  Iniciaremos as   10:05hs </dc:title>
  <cp:lastModifiedBy>Fabio Mello de Carvalho</cp:lastModifiedBy>
  <cp:revision>3</cp:revision>
  <dcterms:modified xsi:type="dcterms:W3CDTF">2024-07-16T14:42:43Z</dcterms:modified>
</cp:coreProperties>
</file>