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430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9589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193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2135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3897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4058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5967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0267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724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7483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874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2F10D-BC54-4976-8C53-04E0E812DFB6}" type="datetimeFigureOut">
              <a:rPr lang="pt-BR" smtClean="0"/>
              <a:t>30/11/2020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EAD3D-EE8A-45A9-AB0D-0FB93F2E70A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4888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732" y="1014010"/>
            <a:ext cx="7891240" cy="304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38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791" y="1120313"/>
            <a:ext cx="8023538" cy="319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60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735" y="817792"/>
            <a:ext cx="8783392" cy="365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5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André Antonio De Medeiros</dc:creator>
  <cp:lastModifiedBy>André Antonio De Medeiros</cp:lastModifiedBy>
  <cp:revision>1</cp:revision>
  <dcterms:created xsi:type="dcterms:W3CDTF">2020-11-30T17:33:44Z</dcterms:created>
  <dcterms:modified xsi:type="dcterms:W3CDTF">2020-11-30T17:33:55Z</dcterms:modified>
</cp:coreProperties>
</file>