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52">
          <p15:clr>
            <a:srgbClr val="9AA0A6"/>
          </p15:clr>
        </p15:guide>
        <p15:guide id="4" orient="horz" pos="91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80" y="60"/>
      </p:cViewPr>
      <p:guideLst>
        <p:guide orient="horz" pos="1620"/>
        <p:guide pos="2880"/>
        <p:guide orient="horz" pos="1052"/>
        <p:guide orient="horz" pos="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34215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999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e0515a0b1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e0515a0b1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825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0515a0b1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0515a0b1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49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0515a0b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0515a0b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23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e0515a0b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e0515a0b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476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e0515a0b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e0515a0b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0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e0515a0b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e0515a0b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85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e0515a0b1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e0515a0b1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5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e0515a0b1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e0515a0b1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880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e0515a0b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e0515a0b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4054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e0515a0b1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e0515a0b1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590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MP Universo 2019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494440"/>
                </a:solidFill>
              </a:defRPr>
            </a:lvl1pPr>
            <a:lvl2pPr lvl="1">
              <a:buNone/>
              <a:defRPr>
                <a:solidFill>
                  <a:srgbClr val="494440"/>
                </a:solidFill>
              </a:defRPr>
            </a:lvl2pPr>
            <a:lvl3pPr lvl="2">
              <a:buNone/>
              <a:defRPr>
                <a:solidFill>
                  <a:srgbClr val="494440"/>
                </a:solidFill>
              </a:defRPr>
            </a:lvl3pPr>
            <a:lvl4pPr lvl="3">
              <a:buNone/>
              <a:defRPr>
                <a:solidFill>
                  <a:srgbClr val="494440"/>
                </a:solidFill>
              </a:defRPr>
            </a:lvl4pPr>
            <a:lvl5pPr lvl="4">
              <a:buNone/>
              <a:defRPr>
                <a:solidFill>
                  <a:srgbClr val="494440"/>
                </a:solidFill>
              </a:defRPr>
            </a:lvl5pPr>
            <a:lvl6pPr lvl="5">
              <a:buNone/>
              <a:defRPr>
                <a:solidFill>
                  <a:srgbClr val="494440"/>
                </a:solidFill>
              </a:defRPr>
            </a:lvl6pPr>
            <a:lvl7pPr lvl="6">
              <a:buNone/>
              <a:defRPr>
                <a:solidFill>
                  <a:srgbClr val="494440"/>
                </a:solidFill>
              </a:defRPr>
            </a:lvl7pPr>
            <a:lvl8pPr lvl="7">
              <a:buNone/>
              <a:defRPr>
                <a:solidFill>
                  <a:srgbClr val="494440"/>
                </a:solidFill>
              </a:defRPr>
            </a:lvl8pPr>
            <a:lvl9pPr lvl="8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" name="Google Shape;1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ITLE_AND_BODY_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4674875" y="1458325"/>
            <a:ext cx="342900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3536200" y="1446600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348583" y="-2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46486" y="3607528"/>
            <a:ext cx="1026479" cy="78024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">
  <p:cSld name="TITLE_AND_BODY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ITLE_AND_BODY_1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/>
        </p:nvSpPr>
        <p:spPr>
          <a:xfrm>
            <a:off x="4475800" y="4528825"/>
            <a:ext cx="193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85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506450" y="1213550"/>
            <a:ext cx="4302300" cy="18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BANCO DO BRASIL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506450" y="3134225"/>
            <a:ext cx="2734800" cy="1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 para cadastro das chaves PIX no BB</a:t>
            </a:r>
            <a:endParaRPr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6726725" y="4365850"/>
            <a:ext cx="1036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Mês</a:t>
            </a:r>
            <a:endParaRPr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2019</a:t>
            </a:r>
            <a:endParaRPr b="1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6625025" y="4511800"/>
            <a:ext cx="101700" cy="101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sequência de procedimentos do item acima irá submeter a aplicação para a produção, e portanto: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não seja também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63500" y="187577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Irá gerar uma pendência ao outorgado da empresa, que será visualizada no ícone de “SININHO”. (A - segundo ícone da esquerda para direita, no cabeçalho superior)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Neste caso, o outorgado precisará logar no portal, clicar no “SININHO” e assinar o Termo de Adesão da API que excluirá a pendência.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00625" y="28036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872563" y="290875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seja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872563" y="322482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próprio desenvolvedor assinará o Termo de Adesão.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Após a assinatura do Termo de Adesão, as credenciais de Produção estarão disponíveis na Aplicação.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200" y="3726000"/>
            <a:ext cx="4762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Quando a aplicação estiver em produção, será possível consultar as credenciais inerentes a esse ambiente na área de CREDENCIAIS.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653" y="1441605"/>
            <a:ext cx="6757550" cy="35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9" name="Google Shape;59;p12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2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seu desenvolvedor e o (s) dirigente (s) devem acessar o portal BB Developers: https://developers.bb.com.br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1" name="Google Shape;61;p12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link “Cadastra-se”, canto superior direito, em amarelo, conforme a tela a seguir: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3" name="Google Shape;63;p12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12"/>
          <p:cNvSpPr txBox="1"/>
          <p:nvPr/>
        </p:nvSpPr>
        <p:spPr>
          <a:xfrm>
            <a:off x="872563" y="41207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5" name="Google Shape;65;p12"/>
          <p:cNvSpPr txBox="1"/>
          <p:nvPr/>
        </p:nvSpPr>
        <p:spPr>
          <a:xfrm>
            <a:off x="400638" y="40449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850" y="1906400"/>
            <a:ext cx="4686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2"/>
          <p:cNvSpPr txBox="1"/>
          <p:nvPr/>
        </p:nvSpPr>
        <p:spPr>
          <a:xfrm>
            <a:off x="872563" y="44075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cadastro já tenha sido efetuado e o usuário não se recorde de sua senha, clicar em LOGIN e depois em “Esqueceu? ” E proceder conforme orientações.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só é possível um cadastro por CPF.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73" name="Google Shape;73;p13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tela seguinte solicitará o nome completo, nome da mãe e data de nascimento.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Em seguida, será solicitado e-mail e celular, será enviado um SMS no celular para confirmar o cadastro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925" y="2571738"/>
            <a:ext cx="5520334" cy="238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senha, o usuário deverá retornar à tela principal e clicar em LOGIN no canto superior direito da tela, fornecer CPF e senha e logar no Portal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07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seja o primeiro acesso, será exibido o Termo de Uso da Plataforma DeveX Banco do Brasil. É necessário rolar até o final do documento para que o botão de assinatura seja habilitado.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08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863488" y="20371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este termo NÃO É O TERMO DA API DE COBRANÇA, é apenas um termo de utilização do Portal. Portanto, a assinatura dele é obrigatória para todos os usuários do Portal e não substitui a necessidade de assinatura do Termo da API quando forem solicitadas as credenciais de produção.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300" y="2684400"/>
            <a:ext cx="45529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075" y="3262125"/>
            <a:ext cx="481965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47469" y="4483875"/>
            <a:ext cx="37929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Essa é a parte do cadastramento tanto do desenvolvedor como do dirigente (s), depois disso, o seu desenvolvedor deve iniciar o processo de IMPLANTAÇÃO.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50" y="1446588"/>
            <a:ext cx="4819650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913863" y="34586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Será aberta uma tela para cadastro da aplicação, e o desenvolvedor preencherá os dados e criará a aplicação.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913863" y="37454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Orientações para preenchimento dos campos:</a:t>
            </a:r>
            <a:endParaRPr sz="1000" b="1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1. Nome da Aplicação: com 20 caracteres. Critério livre. Ex. Aplicação de Teste 1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2. Descrição: com 200 caracteres. Critério livre. Ex. Aplicação n1 para teste do piloto do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3. URL do Ícone: </a:t>
            </a: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(não obrigatório)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conforme indicação do cliente, preferencialmente contendo a logomarca da empresa que possui o convênio. Caso não haja nenhuma, colocar um fictício. Ex. https://logoteste.com.br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4. URI de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Callback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: este campo poderá ter um valor fictício, como por exemplo: https://callbackteste.com.br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63499" y="947925"/>
            <a:ext cx="4081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575" y="1446588"/>
            <a:ext cx="50768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Dentro da aplicação, será exibida uma barra lateral amarela, à esquerda. O 5º ícone, de cima para baixo, corresponde à área de credenciais. As de homologação (Teste) serão automaticamente geradas.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75" y="1519338"/>
            <a:ext cx="5553075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234167" y="1608475"/>
            <a:ext cx="26772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Lembramos que, neste momento, todos os dados de TESTE são fictícios. A orientações sobre como proceder para conseguir realizar chamadas, bem como o Swagger, estão no Portal, item APIs da Barra Amarela à esquerda.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!!!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ocorra alguma dúvida ao longo do processo, o desenvolvedor poderá: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a FAQ (no canto superior direito, primeiro ícone da direita, clicar para abrir o menu lateral. A FAQ é o terceiro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/ enviar mensagens pelo FÓRUM (no canto superior direito do cabeçalho azul, terceiro ícone da direita para a esquerda)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100" y="2571738"/>
            <a:ext cx="4249788" cy="243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Ao entender que os testes foram suficientes, o desenvolvedor deverá submeter à PRODUÇÃO a aplicação criada. Para isso, será necessário: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Fornecer o CNPJ da empresa que utilizará a solução (com convênio de cobrança) e mandar PESQUISAR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item “Produção” na barra lateral amarela (4º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872563" y="29187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em “Próximo” e submeter.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0638" y="28428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863500" y="24283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C)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nome da empresa aparecerá na tela abaixo para confirmação.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0800" y="2743725"/>
            <a:ext cx="4632575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934</Words>
  <Application>Microsoft Office PowerPoint</Application>
  <PresentationFormat>Apresentação na tela (16:9)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Arial</vt:lpstr>
      <vt:lpstr>Tahoma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Barbara Perez Steganho</cp:lastModifiedBy>
  <cp:revision>1</cp:revision>
  <dcterms:modified xsi:type="dcterms:W3CDTF">2021-06-21T18:47:47Z</dcterms:modified>
</cp:coreProperties>
</file>