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8" r:id="rId3"/>
    <p:sldMasterId id="2147483699" r:id="rId4"/>
    <p:sldMasterId id="2147483700" r:id="rId5"/>
    <p:sldMasterId id="2147483701" r:id="rId6"/>
    <p:sldMasterId id="2147483702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</p:sldIdLst>
  <p:sldSz cy="13716000" cx="24387175"/>
  <p:notesSz cx="6858000" cy="9144000"/>
  <p:embeddedFontLst>
    <p:embeddedFont>
      <p:font typeface="Tahoma"/>
      <p:regular r:id="rId33"/>
      <p:bold r:id="rId34"/>
    </p:embeddedFont>
    <p:embeddedFont>
      <p:font typeface="Oswald"/>
      <p:regular r:id="rId35"/>
      <p:bold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5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11" Type="http://schemas.openxmlformats.org/officeDocument/2006/relationships/slide" Target="slides/slide3.xml"/><Relationship Id="rId33" Type="http://schemas.openxmlformats.org/officeDocument/2006/relationships/font" Target="fonts/Tahoma-regular.fntdata"/><Relationship Id="rId10" Type="http://schemas.openxmlformats.org/officeDocument/2006/relationships/slide" Target="slides/slide2.xml"/><Relationship Id="rId32" Type="http://schemas.openxmlformats.org/officeDocument/2006/relationships/slide" Target="slides/slide24.xml"/><Relationship Id="rId13" Type="http://schemas.openxmlformats.org/officeDocument/2006/relationships/slide" Target="slides/slide5.xml"/><Relationship Id="rId35" Type="http://schemas.openxmlformats.org/officeDocument/2006/relationships/font" Target="fonts/Oswald-regular.fntdata"/><Relationship Id="rId12" Type="http://schemas.openxmlformats.org/officeDocument/2006/relationships/slide" Target="slides/slide4.xml"/><Relationship Id="rId34" Type="http://schemas.openxmlformats.org/officeDocument/2006/relationships/font" Target="fonts/Tahoma-bold.fntdata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36" Type="http://schemas.openxmlformats.org/officeDocument/2006/relationships/font" Target="fonts/Oswald-bold.fntdata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d885081110_0_7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gd885081110_0_7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g136ba2e51bd_2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5" name="Google Shape;585;g136ba2e51bd_2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136ba2e51bd_2_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3" name="Google Shape;593;g136ba2e51bd_2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136ba2e51bd_2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g136ba2e51bd_2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14089175888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0" name="Google Shape;610;g14089175888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1408917588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g1408917588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4089175888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7" name="Google Shape;627;g14089175888_0_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136ba2e51bd_2_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6" name="Google Shape;636;g136ba2e51bd_2_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5" name="Google Shape;645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136ba2e51bd_2_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1" name="Google Shape;651;g136ba2e51bd_2_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g136ba2e51bd_2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9" name="Google Shape;659;g136ba2e51bd_2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3" name="Google Shape;52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g13ddec14754_4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0" name="Google Shape;690;g13ddec14754_4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g13e032e8284_1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3" name="Google Shape;733;g13e032e8284_1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g13e032e8284_1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3" name="Google Shape;783;g13e032e8284_1_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5" name="Google Shape;815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gd885081110_0_159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1" name="Google Shape;821;gd885081110_0_159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1" name="Google Shape;531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136ba2e51bd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g136ba2e51bd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136ba2e51bd_2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g136ba2e51bd_2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3" name="Google Shape;563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136ba2e51bd_2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9" name="Google Shape;569;g136ba2e51bd_2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136ba2e51bd_2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g136ba2e51bd_2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g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5.png"/><Relationship Id="rId5" Type="http://schemas.openxmlformats.org/officeDocument/2006/relationships/image" Target="../media/image18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5.png"/><Relationship Id="rId3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jpg"/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6.png"/><Relationship Id="rId6" Type="http://schemas.openxmlformats.org/officeDocument/2006/relationships/image" Target="../media/image17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6.png"/><Relationship Id="rId6" Type="http://schemas.openxmlformats.org/officeDocument/2006/relationships/image" Target="../media/image2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6.png"/><Relationship Id="rId6" Type="http://schemas.openxmlformats.org/officeDocument/2006/relationships/image" Target="../media/image2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jpg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jpg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jpg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jpg"/><Relationship Id="rId3" Type="http://schemas.openxmlformats.org/officeDocument/2006/relationships/image" Target="../media/image2.png"/><Relationship Id="rId4" Type="http://schemas.openxmlformats.org/officeDocument/2006/relationships/image" Target="../media/image24.png"/><Relationship Id="rId5" Type="http://schemas.openxmlformats.org/officeDocument/2006/relationships/image" Target="../media/image6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3.jpg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2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jpg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jpg"/><Relationship Id="rId3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6.jpg"/><Relationship Id="rId3" Type="http://schemas.openxmlformats.org/officeDocument/2006/relationships/image" Target="../media/image27.png"/><Relationship Id="rId4" Type="http://schemas.openxmlformats.org/officeDocument/2006/relationships/image" Target="../media/image2.png"/><Relationship Id="rId5" Type="http://schemas.openxmlformats.org/officeDocument/2006/relationships/image" Target="../media/image32.png"/><Relationship Id="rId6" Type="http://schemas.openxmlformats.org/officeDocument/2006/relationships/image" Target="../media/image6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8.jpg"/><Relationship Id="rId3" Type="http://schemas.openxmlformats.org/officeDocument/2006/relationships/image" Target="../media/image27.png"/><Relationship Id="rId4" Type="http://schemas.openxmlformats.org/officeDocument/2006/relationships/image" Target="../media/image32.png"/><Relationship Id="rId5" Type="http://schemas.openxmlformats.org/officeDocument/2006/relationships/image" Target="../media/image2.png"/><Relationship Id="rId6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9.jp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6.png"/><Relationship Id="rId6" Type="http://schemas.openxmlformats.org/officeDocument/2006/relationships/image" Target="../media/image2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4.jpg"/><Relationship Id="rId3" Type="http://schemas.openxmlformats.org/officeDocument/2006/relationships/image" Target="../media/image43.png"/><Relationship Id="rId4" Type="http://schemas.openxmlformats.org/officeDocument/2006/relationships/image" Target="../media/image1.png"/><Relationship Id="rId5" Type="http://schemas.openxmlformats.org/officeDocument/2006/relationships/image" Target="../media/image42.png"/><Relationship Id="rId6" Type="http://schemas.openxmlformats.org/officeDocument/2006/relationships/image" Target="../media/image6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7.jpg"/><Relationship Id="rId3" Type="http://schemas.openxmlformats.org/officeDocument/2006/relationships/image" Target="../media/image45.png"/><Relationship Id="rId4" Type="http://schemas.openxmlformats.org/officeDocument/2006/relationships/image" Target="../media/image51.png"/><Relationship Id="rId5" Type="http://schemas.openxmlformats.org/officeDocument/2006/relationships/image" Target="../media/image2.png"/><Relationship Id="rId6" Type="http://schemas.openxmlformats.org/officeDocument/2006/relationships/image" Target="../media/image6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9.jpg"/><Relationship Id="rId3" Type="http://schemas.openxmlformats.org/officeDocument/2006/relationships/image" Target="../media/image45.png"/><Relationship Id="rId4" Type="http://schemas.openxmlformats.org/officeDocument/2006/relationships/image" Target="../media/image51.png"/><Relationship Id="rId5" Type="http://schemas.openxmlformats.org/officeDocument/2006/relationships/image" Target="../media/image2.png"/><Relationship Id="rId6" Type="http://schemas.openxmlformats.org/officeDocument/2006/relationships/image" Target="../media/image6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8.jp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2.png"/><Relationship Id="rId6" Type="http://schemas.openxmlformats.org/officeDocument/2006/relationships/image" Target="../media/image6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2.jpg"/><Relationship Id="rId3" Type="http://schemas.openxmlformats.org/officeDocument/2006/relationships/image" Target="../media/image45.png"/><Relationship Id="rId4" Type="http://schemas.openxmlformats.org/officeDocument/2006/relationships/image" Target="../media/image1.png"/><Relationship Id="rId5" Type="http://schemas.openxmlformats.org/officeDocument/2006/relationships/image" Target="../media/image46.png"/><Relationship Id="rId6" Type="http://schemas.openxmlformats.org/officeDocument/2006/relationships/image" Target="../media/image6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0.jpg"/><Relationship Id="rId3" Type="http://schemas.openxmlformats.org/officeDocument/2006/relationships/image" Target="../media/image27.png"/><Relationship Id="rId4" Type="http://schemas.openxmlformats.org/officeDocument/2006/relationships/image" Target="../media/image32.png"/><Relationship Id="rId5" Type="http://schemas.openxmlformats.org/officeDocument/2006/relationships/image" Target="../media/image2.png"/><Relationship Id="rId6" Type="http://schemas.openxmlformats.org/officeDocument/2006/relationships/image" Target="../media/image6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7.jpg"/><Relationship Id="rId3" Type="http://schemas.openxmlformats.org/officeDocument/2006/relationships/image" Target="../media/image45.png"/><Relationship Id="rId4" Type="http://schemas.openxmlformats.org/officeDocument/2006/relationships/image" Target="../media/image1.png"/><Relationship Id="rId5" Type="http://schemas.openxmlformats.org/officeDocument/2006/relationships/image" Target="../media/image46.png"/><Relationship Id="rId6" Type="http://schemas.openxmlformats.org/officeDocument/2006/relationships/image" Target="../media/image6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4.jpg"/><Relationship Id="rId3" Type="http://schemas.openxmlformats.org/officeDocument/2006/relationships/image" Target="../media/image27.png"/><Relationship Id="rId4" Type="http://schemas.openxmlformats.org/officeDocument/2006/relationships/image" Target="../media/image66.png"/><Relationship Id="rId5" Type="http://schemas.openxmlformats.org/officeDocument/2006/relationships/image" Target="../media/image2.png"/><Relationship Id="rId6" Type="http://schemas.openxmlformats.org/officeDocument/2006/relationships/image" Target="../media/image6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5.jpg"/><Relationship Id="rId3" Type="http://schemas.openxmlformats.org/officeDocument/2006/relationships/image" Target="../media/image43.png"/><Relationship Id="rId4" Type="http://schemas.openxmlformats.org/officeDocument/2006/relationships/image" Target="../media/image53.png"/><Relationship Id="rId5" Type="http://schemas.openxmlformats.org/officeDocument/2006/relationships/image" Target="../media/image2.png"/><Relationship Id="rId6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9.jp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2.png"/><Relationship Id="rId6" Type="http://schemas.openxmlformats.org/officeDocument/2006/relationships/image" Target="../media/image6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1.jpg"/><Relationship Id="rId3" Type="http://schemas.openxmlformats.org/officeDocument/2006/relationships/image" Target="../media/image43.png"/><Relationship Id="rId4" Type="http://schemas.openxmlformats.org/officeDocument/2006/relationships/image" Target="../media/image1.png"/><Relationship Id="rId5" Type="http://schemas.openxmlformats.org/officeDocument/2006/relationships/image" Target="../media/image53.png"/><Relationship Id="rId6" Type="http://schemas.openxmlformats.org/officeDocument/2006/relationships/image" Target="../media/image6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6.png"/><Relationship Id="rId3" Type="http://schemas.openxmlformats.org/officeDocument/2006/relationships/image" Target="../media/image60.png"/><Relationship Id="rId4" Type="http://schemas.openxmlformats.org/officeDocument/2006/relationships/image" Target="../media/image52.png"/><Relationship Id="rId5" Type="http://schemas.openxmlformats.org/officeDocument/2006/relationships/image" Target="../media/image2.png"/><Relationship Id="rId6" Type="http://schemas.openxmlformats.org/officeDocument/2006/relationships/image" Target="../media/image6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7.png"/><Relationship Id="rId3" Type="http://schemas.openxmlformats.org/officeDocument/2006/relationships/image" Target="../media/image6.png"/><Relationship Id="rId4" Type="http://schemas.openxmlformats.org/officeDocument/2006/relationships/image" Target="../media/image24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5.png"/><Relationship Id="rId3" Type="http://schemas.openxmlformats.org/officeDocument/2006/relationships/image" Target="../media/image93.png"/><Relationship Id="rId4" Type="http://schemas.openxmlformats.org/officeDocument/2006/relationships/image" Target="../media/image6.png"/><Relationship Id="rId5" Type="http://schemas.openxmlformats.org/officeDocument/2006/relationships/image" Target="../media/image24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5.jpg"/><Relationship Id="rId3" Type="http://schemas.openxmlformats.org/officeDocument/2006/relationships/image" Target="../media/image94.png"/><Relationship Id="rId4" Type="http://schemas.openxmlformats.org/officeDocument/2006/relationships/image" Target="../media/image24.png"/><Relationship Id="rId5" Type="http://schemas.openxmlformats.org/officeDocument/2006/relationships/image" Target="../media/image7.png"/><Relationship Id="rId6" Type="http://schemas.openxmlformats.org/officeDocument/2006/relationships/image" Target="../media/image64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9.jpg"/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4.png"/><Relationship Id="rId6" Type="http://schemas.openxmlformats.org/officeDocument/2006/relationships/image" Target="../media/image73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7.png"/><Relationship Id="rId3" Type="http://schemas.openxmlformats.org/officeDocument/2006/relationships/image" Target="../media/image81.png"/><Relationship Id="rId4" Type="http://schemas.openxmlformats.org/officeDocument/2006/relationships/image" Target="../media/image63.png"/><Relationship Id="rId9" Type="http://schemas.openxmlformats.org/officeDocument/2006/relationships/image" Target="../media/image85.png"/><Relationship Id="rId5" Type="http://schemas.openxmlformats.org/officeDocument/2006/relationships/image" Target="../media/image76.png"/><Relationship Id="rId6" Type="http://schemas.openxmlformats.org/officeDocument/2006/relationships/image" Target="../media/image83.png"/><Relationship Id="rId7" Type="http://schemas.openxmlformats.org/officeDocument/2006/relationships/image" Target="../media/image74.png"/><Relationship Id="rId8" Type="http://schemas.openxmlformats.org/officeDocument/2006/relationships/image" Target="../media/image84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5.png"/><Relationship Id="rId3" Type="http://schemas.openxmlformats.org/officeDocument/2006/relationships/image" Target="../media/image78.png"/><Relationship Id="rId4" Type="http://schemas.openxmlformats.org/officeDocument/2006/relationships/image" Target="../media/image63.png"/><Relationship Id="rId10" Type="http://schemas.openxmlformats.org/officeDocument/2006/relationships/image" Target="../media/image85.png"/><Relationship Id="rId9" Type="http://schemas.openxmlformats.org/officeDocument/2006/relationships/image" Target="../media/image84.png"/><Relationship Id="rId5" Type="http://schemas.openxmlformats.org/officeDocument/2006/relationships/image" Target="../media/image93.png"/><Relationship Id="rId6" Type="http://schemas.openxmlformats.org/officeDocument/2006/relationships/image" Target="../media/image76.png"/><Relationship Id="rId7" Type="http://schemas.openxmlformats.org/officeDocument/2006/relationships/image" Target="../media/image83.png"/><Relationship Id="rId8" Type="http://schemas.openxmlformats.org/officeDocument/2006/relationships/image" Target="../media/image74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0.jpg"/><Relationship Id="rId3" Type="http://schemas.openxmlformats.org/officeDocument/2006/relationships/image" Target="../media/image94.png"/><Relationship Id="rId4" Type="http://schemas.openxmlformats.org/officeDocument/2006/relationships/image" Target="../media/image81.png"/><Relationship Id="rId11" Type="http://schemas.openxmlformats.org/officeDocument/2006/relationships/image" Target="../media/image85.png"/><Relationship Id="rId10" Type="http://schemas.openxmlformats.org/officeDocument/2006/relationships/image" Target="../media/image84.png"/><Relationship Id="rId9" Type="http://schemas.openxmlformats.org/officeDocument/2006/relationships/image" Target="../media/image74.png"/><Relationship Id="rId5" Type="http://schemas.openxmlformats.org/officeDocument/2006/relationships/image" Target="../media/image63.png"/><Relationship Id="rId6" Type="http://schemas.openxmlformats.org/officeDocument/2006/relationships/image" Target="../media/image67.png"/><Relationship Id="rId7" Type="http://schemas.openxmlformats.org/officeDocument/2006/relationships/image" Target="../media/image76.png"/><Relationship Id="rId8" Type="http://schemas.openxmlformats.org/officeDocument/2006/relationships/image" Target="../media/image8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2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1.jpg"/><Relationship Id="rId3" Type="http://schemas.openxmlformats.org/officeDocument/2006/relationships/image" Target="../media/image71.png"/><Relationship Id="rId4" Type="http://schemas.openxmlformats.org/officeDocument/2006/relationships/image" Target="../media/image87.png"/><Relationship Id="rId11" Type="http://schemas.openxmlformats.org/officeDocument/2006/relationships/image" Target="../media/image85.png"/><Relationship Id="rId10" Type="http://schemas.openxmlformats.org/officeDocument/2006/relationships/image" Target="../media/image84.png"/><Relationship Id="rId9" Type="http://schemas.openxmlformats.org/officeDocument/2006/relationships/image" Target="../media/image74.png"/><Relationship Id="rId5" Type="http://schemas.openxmlformats.org/officeDocument/2006/relationships/image" Target="../media/image63.png"/><Relationship Id="rId6" Type="http://schemas.openxmlformats.org/officeDocument/2006/relationships/image" Target="../media/image96.png"/><Relationship Id="rId7" Type="http://schemas.openxmlformats.org/officeDocument/2006/relationships/image" Target="../media/image76.png"/><Relationship Id="rId8" Type="http://schemas.openxmlformats.org/officeDocument/2006/relationships/image" Target="../media/image8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Destaque">
  <p:cSld name="Conteúdo_Texto Destaqu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/>
          <p:nvPr/>
        </p:nvSpPr>
        <p:spPr>
          <a:xfrm rot="-5400000">
            <a:off x="12207442" y="1536265"/>
            <a:ext cx="13716000" cy="10643466"/>
          </a:xfrm>
          <a:prstGeom prst="round2SameRect">
            <a:avLst>
              <a:gd fmla="val 0" name="adj1"/>
              <a:gd fmla="val 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>
            <a:off x="14683047" y="6685916"/>
            <a:ext cx="8287789" cy="47089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b="1" i="0" sz="45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75" name="Google Shape;7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1"/>
          <p:cNvSpPr txBox="1"/>
          <p:nvPr>
            <p:ph type="title"/>
          </p:nvPr>
        </p:nvSpPr>
        <p:spPr>
          <a:xfrm>
            <a:off x="2061500" y="2277625"/>
            <a:ext cx="10643400" cy="42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Tahoma"/>
              <a:buNone/>
              <a:defRPr b="1" sz="9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2" type="title"/>
          </p:nvPr>
        </p:nvSpPr>
        <p:spPr>
          <a:xfrm>
            <a:off x="2061500" y="6658200"/>
            <a:ext cx="103458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1">
  <p:cSld name="Conteúdo_Texto e Imagem 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81" name="Google Shape;81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2"/>
          <p:cNvSpPr txBox="1"/>
          <p:nvPr>
            <p:ph type="title"/>
          </p:nvPr>
        </p:nvSpPr>
        <p:spPr>
          <a:xfrm>
            <a:off x="2061500" y="2277625"/>
            <a:ext cx="10643400" cy="42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Tahoma"/>
              <a:buNone/>
              <a:defRPr b="1" sz="9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2" type="title"/>
          </p:nvPr>
        </p:nvSpPr>
        <p:spPr>
          <a:xfrm>
            <a:off x="2061500" y="6658200"/>
            <a:ext cx="103458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2">
  <p:cSld name="Conteúdo_Texto e Imagem 2_1_1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14688994" y="8002097"/>
            <a:ext cx="9057600" cy="34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b="1" i="0" sz="3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7" name="Google Shape;87;p13"/>
          <p:cNvSpPr/>
          <p:nvPr>
            <p:ph idx="2" type="body"/>
          </p:nvPr>
        </p:nvSpPr>
        <p:spPr>
          <a:xfrm>
            <a:off x="11858626" y="2504091"/>
            <a:ext cx="11888100" cy="4298400"/>
          </a:xfrm>
          <a:prstGeom prst="roundRect">
            <a:avLst>
              <a:gd fmla="val 828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65750" lIns="640075" spcFirstLastPara="1" rIns="91425" wrap="square" tIns="365750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8000"/>
              <a:buFont typeface="Arial"/>
              <a:buNone/>
              <a:defRPr b="1" i="0" sz="80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88" name="Google Shape;88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Tópicos" showMasterSp="0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1" name="Google Shape;91;p14"/>
          <p:cNvSpPr txBox="1"/>
          <p:nvPr>
            <p:ph idx="1" type="body"/>
          </p:nvPr>
        </p:nvSpPr>
        <p:spPr>
          <a:xfrm>
            <a:off x="0" y="3035987"/>
            <a:ext cx="24384001" cy="20624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15384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rial"/>
              <a:buNone/>
              <a:defRPr b="1" i="0" sz="65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2" name="Google Shape;92;p14"/>
          <p:cNvSpPr/>
          <p:nvPr/>
        </p:nvSpPr>
        <p:spPr>
          <a:xfrm>
            <a:off x="0" y="7398327"/>
            <a:ext cx="24384001" cy="6317673"/>
          </a:xfrm>
          <a:prstGeom prst="round2SameRect">
            <a:avLst>
              <a:gd fmla="val 8334" name="adj1"/>
              <a:gd fmla="val 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3" name="Google Shape;9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4"/>
          <p:cNvSpPr/>
          <p:nvPr/>
        </p:nvSpPr>
        <p:spPr>
          <a:xfrm>
            <a:off x="17472927" y="6571597"/>
            <a:ext cx="2843784" cy="2843784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6" name="Google Shape;96;p14"/>
          <p:cNvSpPr/>
          <p:nvPr/>
        </p:nvSpPr>
        <p:spPr>
          <a:xfrm>
            <a:off x="10767326" y="6571597"/>
            <a:ext cx="2843784" cy="2843784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7" name="Google Shape;97;p14"/>
          <p:cNvSpPr/>
          <p:nvPr/>
        </p:nvSpPr>
        <p:spPr>
          <a:xfrm>
            <a:off x="4079204" y="6571597"/>
            <a:ext cx="2843784" cy="2843784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sz="1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8" name="Google Shape;98;p14"/>
          <p:cNvSpPr txBox="1"/>
          <p:nvPr>
            <p:ph type="title"/>
          </p:nvPr>
        </p:nvSpPr>
        <p:spPr>
          <a:xfrm>
            <a:off x="3904200" y="9736900"/>
            <a:ext cx="41754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ahoma"/>
              <a:buNone/>
              <a:defRPr b="1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99" name="Google Shape;99;p14"/>
          <p:cNvSpPr txBox="1"/>
          <p:nvPr>
            <p:ph idx="2" type="title"/>
          </p:nvPr>
        </p:nvSpPr>
        <p:spPr>
          <a:xfrm>
            <a:off x="4216075" y="10476625"/>
            <a:ext cx="4175400" cy="26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4"/>
          <p:cNvSpPr txBox="1"/>
          <p:nvPr>
            <p:ph idx="3" type="title"/>
          </p:nvPr>
        </p:nvSpPr>
        <p:spPr>
          <a:xfrm>
            <a:off x="10637521" y="9736896"/>
            <a:ext cx="41754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ahoma"/>
              <a:buNone/>
              <a:defRPr b="1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01" name="Google Shape;101;p14"/>
          <p:cNvSpPr txBox="1"/>
          <p:nvPr>
            <p:ph idx="4" type="title"/>
          </p:nvPr>
        </p:nvSpPr>
        <p:spPr>
          <a:xfrm>
            <a:off x="10949399" y="10476625"/>
            <a:ext cx="4107900" cy="26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4"/>
          <p:cNvSpPr txBox="1"/>
          <p:nvPr>
            <p:ph idx="5" type="title"/>
          </p:nvPr>
        </p:nvSpPr>
        <p:spPr>
          <a:xfrm>
            <a:off x="17370830" y="9736896"/>
            <a:ext cx="41754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ahoma"/>
              <a:buNone/>
              <a:defRPr b="1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/>
        </p:txBody>
      </p:sp>
      <p:sp>
        <p:nvSpPr>
          <p:cNvPr id="103" name="Google Shape;103;p14"/>
          <p:cNvSpPr txBox="1"/>
          <p:nvPr>
            <p:ph idx="6" type="title"/>
          </p:nvPr>
        </p:nvSpPr>
        <p:spPr>
          <a:xfrm>
            <a:off x="17682706" y="10476633"/>
            <a:ext cx="4107900" cy="26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nha Tópicos">
  <p:cSld name="Conteúdo_Linha Tópico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6" name="Google Shape;106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/>
          <p:cNvSpPr txBox="1"/>
          <p:nvPr>
            <p:ph type="title"/>
          </p:nvPr>
        </p:nvSpPr>
        <p:spPr>
          <a:xfrm>
            <a:off x="2061501" y="553325"/>
            <a:ext cx="193368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Tahoma"/>
              <a:buNone/>
              <a:defRPr b="1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5"/>
          <p:cNvSpPr txBox="1"/>
          <p:nvPr>
            <p:ph idx="2" type="title"/>
          </p:nvPr>
        </p:nvSpPr>
        <p:spPr>
          <a:xfrm>
            <a:off x="1644700" y="5450422"/>
            <a:ext cx="37332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9" name="Google Shape;109;p15"/>
          <p:cNvSpPr txBox="1"/>
          <p:nvPr>
            <p:ph idx="3" type="title"/>
          </p:nvPr>
        </p:nvSpPr>
        <p:spPr>
          <a:xfrm>
            <a:off x="2095124" y="6522675"/>
            <a:ext cx="44199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5"/>
          <p:cNvSpPr txBox="1"/>
          <p:nvPr>
            <p:ph idx="4" type="title"/>
          </p:nvPr>
        </p:nvSpPr>
        <p:spPr>
          <a:xfrm>
            <a:off x="7131098" y="5450422"/>
            <a:ext cx="37332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1" name="Google Shape;111;p15"/>
          <p:cNvSpPr txBox="1"/>
          <p:nvPr>
            <p:ph idx="5" type="title"/>
          </p:nvPr>
        </p:nvSpPr>
        <p:spPr>
          <a:xfrm>
            <a:off x="7581519" y="6522667"/>
            <a:ext cx="44199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5"/>
          <p:cNvSpPr txBox="1"/>
          <p:nvPr>
            <p:ph idx="6" type="title"/>
          </p:nvPr>
        </p:nvSpPr>
        <p:spPr>
          <a:xfrm>
            <a:off x="12617498" y="5450422"/>
            <a:ext cx="37332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3" name="Google Shape;113;p15"/>
          <p:cNvSpPr txBox="1"/>
          <p:nvPr>
            <p:ph idx="7" type="title"/>
          </p:nvPr>
        </p:nvSpPr>
        <p:spPr>
          <a:xfrm>
            <a:off x="13067919" y="6522667"/>
            <a:ext cx="44199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5"/>
          <p:cNvSpPr txBox="1"/>
          <p:nvPr>
            <p:ph idx="8" type="title"/>
          </p:nvPr>
        </p:nvSpPr>
        <p:spPr>
          <a:xfrm>
            <a:off x="18103898" y="5450422"/>
            <a:ext cx="3733200" cy="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5" name="Google Shape;115;p15"/>
          <p:cNvSpPr txBox="1"/>
          <p:nvPr>
            <p:ph idx="9" type="title"/>
          </p:nvPr>
        </p:nvSpPr>
        <p:spPr>
          <a:xfrm>
            <a:off x="18554319" y="6522667"/>
            <a:ext cx="44199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Texto, Imagem e Mobile">
  <p:cSld name="1_Conteúdo_Texto, Imagem e Mobile">
    <p:bg>
      <p:bgPr>
        <a:solidFill>
          <a:schemeClr val="lt1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661292" y="11776290"/>
            <a:ext cx="2034422" cy="949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40544" y="10549123"/>
            <a:ext cx="1460716" cy="6971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19" name="Google Shape;11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22840" y="0"/>
            <a:ext cx="24374133" cy="1371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85380" y="10825866"/>
            <a:ext cx="1418283" cy="1229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871234" y="2157772"/>
            <a:ext cx="1579052" cy="753638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6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23" name="Google Shape;123;p1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758540" y="1619558"/>
            <a:ext cx="870095" cy="121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6"/>
          <p:cNvSpPr txBox="1"/>
          <p:nvPr>
            <p:ph type="title"/>
          </p:nvPr>
        </p:nvSpPr>
        <p:spPr>
          <a:xfrm>
            <a:off x="2061500" y="553325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Tahoma"/>
              <a:buNone/>
              <a:defRPr b="1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16"/>
          <p:cNvSpPr txBox="1"/>
          <p:nvPr>
            <p:ph idx="2" type="title"/>
          </p:nvPr>
        </p:nvSpPr>
        <p:spPr>
          <a:xfrm>
            <a:off x="1668775" y="3190950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27" name="Google Shape;127;p16"/>
          <p:cNvSpPr txBox="1"/>
          <p:nvPr>
            <p:ph idx="3" type="title"/>
          </p:nvPr>
        </p:nvSpPr>
        <p:spPr>
          <a:xfrm>
            <a:off x="1557650" y="3924246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16"/>
          <p:cNvSpPr txBox="1"/>
          <p:nvPr>
            <p:ph idx="4" type="title"/>
          </p:nvPr>
        </p:nvSpPr>
        <p:spPr>
          <a:xfrm>
            <a:off x="1668646" y="7984611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29" name="Google Shape;129;p16"/>
          <p:cNvSpPr txBox="1"/>
          <p:nvPr>
            <p:ph idx="5" type="title"/>
          </p:nvPr>
        </p:nvSpPr>
        <p:spPr>
          <a:xfrm>
            <a:off x="1557646" y="8717913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6" type="title"/>
          </p:nvPr>
        </p:nvSpPr>
        <p:spPr>
          <a:xfrm>
            <a:off x="18912584" y="3190938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31" name="Google Shape;131;p16"/>
          <p:cNvSpPr txBox="1"/>
          <p:nvPr>
            <p:ph idx="7" type="title"/>
          </p:nvPr>
        </p:nvSpPr>
        <p:spPr>
          <a:xfrm>
            <a:off x="18912581" y="3924240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6"/>
          <p:cNvSpPr txBox="1"/>
          <p:nvPr>
            <p:ph idx="8" type="title"/>
          </p:nvPr>
        </p:nvSpPr>
        <p:spPr>
          <a:xfrm>
            <a:off x="18912584" y="7984611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33" name="Google Shape;133;p16"/>
          <p:cNvSpPr txBox="1"/>
          <p:nvPr>
            <p:ph idx="9" type="title"/>
          </p:nvPr>
        </p:nvSpPr>
        <p:spPr>
          <a:xfrm>
            <a:off x="18912581" y="8717913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36" name="Google Shape;13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758540" y="1619558"/>
            <a:ext cx="870095" cy="121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7"/>
          <p:cNvSpPr txBox="1"/>
          <p:nvPr>
            <p:ph type="title"/>
          </p:nvPr>
        </p:nvSpPr>
        <p:spPr>
          <a:xfrm>
            <a:off x="1668758" y="3190938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39" name="Google Shape;139;p17"/>
          <p:cNvSpPr txBox="1"/>
          <p:nvPr>
            <p:ph idx="2" type="title"/>
          </p:nvPr>
        </p:nvSpPr>
        <p:spPr>
          <a:xfrm>
            <a:off x="1557646" y="3924240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7"/>
          <p:cNvSpPr txBox="1"/>
          <p:nvPr>
            <p:ph idx="3" type="title"/>
          </p:nvPr>
        </p:nvSpPr>
        <p:spPr>
          <a:xfrm>
            <a:off x="1668758" y="7984611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41" name="Google Shape;141;p17"/>
          <p:cNvSpPr txBox="1"/>
          <p:nvPr>
            <p:ph idx="4" type="title"/>
          </p:nvPr>
        </p:nvSpPr>
        <p:spPr>
          <a:xfrm>
            <a:off x="1557646" y="8717913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17"/>
          <p:cNvSpPr txBox="1"/>
          <p:nvPr>
            <p:ph idx="5" type="title"/>
          </p:nvPr>
        </p:nvSpPr>
        <p:spPr>
          <a:xfrm>
            <a:off x="18912584" y="3190938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43" name="Google Shape;143;p17"/>
          <p:cNvSpPr txBox="1"/>
          <p:nvPr>
            <p:ph idx="6" type="title"/>
          </p:nvPr>
        </p:nvSpPr>
        <p:spPr>
          <a:xfrm>
            <a:off x="18912581" y="3924240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7"/>
          <p:cNvSpPr txBox="1"/>
          <p:nvPr>
            <p:ph idx="7" type="title"/>
          </p:nvPr>
        </p:nvSpPr>
        <p:spPr>
          <a:xfrm>
            <a:off x="18912584" y="7984611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/>
        </p:txBody>
      </p:sp>
      <p:sp>
        <p:nvSpPr>
          <p:cNvPr id="145" name="Google Shape;145;p17"/>
          <p:cNvSpPr txBox="1"/>
          <p:nvPr>
            <p:ph idx="8" type="title"/>
          </p:nvPr>
        </p:nvSpPr>
        <p:spPr>
          <a:xfrm>
            <a:off x="18912581" y="8717913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17"/>
          <p:cNvSpPr txBox="1"/>
          <p:nvPr>
            <p:ph idx="9" type="title"/>
          </p:nvPr>
        </p:nvSpPr>
        <p:spPr>
          <a:xfrm>
            <a:off x="2061500" y="553325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Tahoma"/>
              <a:buNone/>
              <a:defRPr b="1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Azul)" showMasterSp="0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49" name="Google Shape;14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50" name="Google Shape;150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8"/>
          <p:cNvSpPr txBox="1"/>
          <p:nvPr>
            <p:ph type="title"/>
          </p:nvPr>
        </p:nvSpPr>
        <p:spPr>
          <a:xfrm>
            <a:off x="2061500" y="2125225"/>
            <a:ext cx="9049800" cy="3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2pPr>
            <a:lvl3pPr lvl="2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3pPr>
            <a:lvl4pPr lvl="3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4pPr>
            <a:lvl5pPr lvl="4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5pPr>
            <a:lvl6pPr lvl="5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6pPr>
            <a:lvl7pPr lvl="6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7pPr>
            <a:lvl8pPr lvl="7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8pPr>
            <a:lvl9pPr lvl="8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9pPr>
          </a:lstStyle>
          <a:p/>
        </p:txBody>
      </p:sp>
      <p:sp>
        <p:nvSpPr>
          <p:cNvPr id="154" name="Google Shape;154;p18"/>
          <p:cNvSpPr txBox="1"/>
          <p:nvPr>
            <p:ph idx="2" type="title"/>
          </p:nvPr>
        </p:nvSpPr>
        <p:spPr>
          <a:xfrm>
            <a:off x="2061498" y="6679221"/>
            <a:ext cx="7748100" cy="13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ahoma"/>
              <a:buNone/>
              <a:defRPr b="1" sz="4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18"/>
          <p:cNvSpPr txBox="1"/>
          <p:nvPr>
            <p:ph idx="3" type="title"/>
          </p:nvPr>
        </p:nvSpPr>
        <p:spPr>
          <a:xfrm>
            <a:off x="2061500" y="8480875"/>
            <a:ext cx="9049800" cy="38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Tahoma"/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Roxo)" showMasterSp="0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9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58" name="Google Shape;15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59" name="Google Shape;159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9"/>
          <p:cNvSpPr txBox="1"/>
          <p:nvPr>
            <p:ph type="title"/>
          </p:nvPr>
        </p:nvSpPr>
        <p:spPr>
          <a:xfrm>
            <a:off x="2061500" y="2125225"/>
            <a:ext cx="9049800" cy="3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2pPr>
            <a:lvl3pPr lvl="2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3pPr>
            <a:lvl4pPr lvl="3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4pPr>
            <a:lvl5pPr lvl="4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5pPr>
            <a:lvl6pPr lvl="5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6pPr>
            <a:lvl7pPr lvl="6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7pPr>
            <a:lvl8pPr lvl="7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8pPr>
            <a:lvl9pPr lvl="8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9pPr>
          </a:lstStyle>
          <a:p/>
        </p:txBody>
      </p:sp>
      <p:sp>
        <p:nvSpPr>
          <p:cNvPr id="163" name="Google Shape;163;p19"/>
          <p:cNvSpPr txBox="1"/>
          <p:nvPr>
            <p:ph idx="2" type="title"/>
          </p:nvPr>
        </p:nvSpPr>
        <p:spPr>
          <a:xfrm>
            <a:off x="2061498" y="6679221"/>
            <a:ext cx="7748100" cy="13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Tahoma"/>
              <a:buNone/>
              <a:defRPr b="1" sz="45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9"/>
          <p:cNvSpPr txBox="1"/>
          <p:nvPr>
            <p:ph idx="3" type="title"/>
          </p:nvPr>
        </p:nvSpPr>
        <p:spPr>
          <a:xfrm>
            <a:off x="2061500" y="8480875"/>
            <a:ext cx="9049800" cy="38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Tahoma"/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Cinza)" showMasterSp="0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0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67" name="Google Shape;16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68" name="Google Shape;168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0"/>
          <p:cNvSpPr txBox="1"/>
          <p:nvPr>
            <p:ph type="title"/>
          </p:nvPr>
        </p:nvSpPr>
        <p:spPr>
          <a:xfrm>
            <a:off x="2061500" y="2125225"/>
            <a:ext cx="9049800" cy="3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2pPr>
            <a:lvl3pPr lvl="2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3pPr>
            <a:lvl4pPr lvl="3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4pPr>
            <a:lvl5pPr lvl="4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5pPr>
            <a:lvl6pPr lvl="5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6pPr>
            <a:lvl7pPr lvl="6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7pPr>
            <a:lvl8pPr lvl="7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8pPr>
            <a:lvl9pPr lvl="8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9pPr>
          </a:lstStyle>
          <a:p/>
        </p:txBody>
      </p:sp>
      <p:sp>
        <p:nvSpPr>
          <p:cNvPr id="172" name="Google Shape;172;p20"/>
          <p:cNvSpPr txBox="1"/>
          <p:nvPr>
            <p:ph idx="2" type="title"/>
          </p:nvPr>
        </p:nvSpPr>
        <p:spPr>
          <a:xfrm>
            <a:off x="2061498" y="6679221"/>
            <a:ext cx="7748100" cy="13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Tahoma"/>
              <a:buNone/>
              <a:defRPr b="1" sz="45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20"/>
          <p:cNvSpPr txBox="1"/>
          <p:nvPr>
            <p:ph idx="3" type="title"/>
          </p:nvPr>
        </p:nvSpPr>
        <p:spPr>
          <a:xfrm>
            <a:off x="2061500" y="8480875"/>
            <a:ext cx="9049800" cy="38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Tahoma"/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inza">
  <p:cSld name="Conteúdo_Livre_Cinza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" type="body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Azul)" showMasterSp="0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1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76" name="Google Shape;17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1"/>
          <p:cNvSpPr txBox="1"/>
          <p:nvPr>
            <p:ph idx="1" type="body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b="1" i="0" sz="9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Roxo)" showMasterSp="0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2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1" name="Google Shape;18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2"/>
          <p:cNvSpPr txBox="1"/>
          <p:nvPr>
            <p:ph idx="1" type="body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b="1" i="0" sz="9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Cinza)" showMasterSp="0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3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6" name="Google Shape;18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3"/>
          <p:cNvSpPr txBox="1"/>
          <p:nvPr>
            <p:ph idx="1" type="body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b="1" i="0" sz="9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" showMasterSp="0">
  <p:cSld name="Conteúdo_Especial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4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91" name="Google Shape;19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29805" y="325275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4"/>
          <p:cNvSpPr/>
          <p:nvPr>
            <p:ph idx="1" type="body"/>
          </p:nvPr>
        </p:nvSpPr>
        <p:spPr>
          <a:xfrm>
            <a:off x="10848397" y="4128654"/>
            <a:ext cx="10986367" cy="3566015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b="1" i="0" sz="8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94" name="Google Shape;194;p24"/>
          <p:cNvSpPr txBox="1"/>
          <p:nvPr>
            <p:ph idx="2" type="body"/>
          </p:nvPr>
        </p:nvSpPr>
        <p:spPr>
          <a:xfrm>
            <a:off x="11910710" y="8003051"/>
            <a:ext cx="9924054" cy="35660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b="1" i="0" sz="35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195" name="Google Shape;195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2" showMasterSp="0">
  <p:cSld name="Conteúdo_Especial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5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98" name="Google Shape;19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50823" y="442076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5"/>
          <p:cNvSpPr/>
          <p:nvPr>
            <p:ph idx="1" type="body"/>
          </p:nvPr>
        </p:nvSpPr>
        <p:spPr>
          <a:xfrm>
            <a:off x="2369415" y="5296664"/>
            <a:ext cx="13424767" cy="3566015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b="1" i="0" sz="8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02" name="Google Shape;202;p25"/>
          <p:cNvSpPr txBox="1"/>
          <p:nvPr>
            <p:ph idx="2" type="body"/>
          </p:nvPr>
        </p:nvSpPr>
        <p:spPr>
          <a:xfrm>
            <a:off x="3431728" y="9171061"/>
            <a:ext cx="12362454" cy="35660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b="1" i="0" sz="35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3" showMasterSp="0">
  <p:cSld name="Conteúdo_Especial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6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05" name="Google Shape;205;p26"/>
          <p:cNvSpPr/>
          <p:nvPr>
            <p:ph idx="1" type="body"/>
          </p:nvPr>
        </p:nvSpPr>
        <p:spPr>
          <a:xfrm>
            <a:off x="2816114" y="5074992"/>
            <a:ext cx="20011291" cy="3566015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b="1" i="0" sz="8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206" name="Google Shape;20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dução">
  <p:cSld name="TITLE_AND_BODY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244825">
            <a:off x="10973577" y="4546155"/>
            <a:ext cx="803557" cy="87049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0" name="Google Shape;210;p27"/>
          <p:cNvCxnSpPr/>
          <p:nvPr/>
        </p:nvCxnSpPr>
        <p:spPr>
          <a:xfrm flipH="1">
            <a:off x="7722655" y="4521200"/>
            <a:ext cx="3454800" cy="9245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1" name="Google Shape;211;p27"/>
          <p:cNvCxnSpPr/>
          <p:nvPr/>
        </p:nvCxnSpPr>
        <p:spPr>
          <a:xfrm flipH="1">
            <a:off x="1615102" y="-720400"/>
            <a:ext cx="3780600" cy="9968700"/>
          </a:xfrm>
          <a:prstGeom prst="straightConnector1">
            <a:avLst/>
          </a:prstGeom>
          <a:noFill/>
          <a:ln cap="flat" cmpd="sng" w="19050">
            <a:solidFill>
              <a:srgbClr val="EA9B3E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12" name="Google Shape;212;p27"/>
          <p:cNvGrpSpPr/>
          <p:nvPr/>
        </p:nvGrpSpPr>
        <p:grpSpPr>
          <a:xfrm rot="6625637">
            <a:off x="660926" y="8081958"/>
            <a:ext cx="2737332" cy="208060"/>
            <a:chOff x="2427725" y="370200"/>
            <a:chExt cx="596627" cy="58445"/>
          </a:xfrm>
        </p:grpSpPr>
        <p:sp>
          <p:nvSpPr>
            <p:cNvPr id="213" name="Google Shape;213;p27"/>
            <p:cNvSpPr/>
            <p:nvPr/>
          </p:nvSpPr>
          <p:spPr>
            <a:xfrm>
              <a:off x="2427725" y="370325"/>
              <a:ext cx="174852" cy="58320"/>
            </a:xfrm>
            <a:prstGeom prst="flowChartTerminator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243825" lIns="243825" spcFirstLastPara="1" rIns="243825" wrap="square" tIns="2438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27"/>
            <p:cNvSpPr/>
            <p:nvPr/>
          </p:nvSpPr>
          <p:spPr>
            <a:xfrm>
              <a:off x="2849500" y="370325"/>
              <a:ext cx="174852" cy="58320"/>
            </a:xfrm>
            <a:prstGeom prst="flowChartTerminator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243825" lIns="243825" spcFirstLastPara="1" rIns="243825" wrap="square" tIns="2438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27"/>
            <p:cNvSpPr/>
            <p:nvPr/>
          </p:nvSpPr>
          <p:spPr>
            <a:xfrm>
              <a:off x="2479175" y="370200"/>
              <a:ext cx="411600" cy="5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243825" lIns="243825" spcFirstLastPara="1" rIns="243825" wrap="square" tIns="2438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r>
                <a:t/>
              </a:r>
              <a:endParaRPr b="0" i="0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6" name="Google Shape;216;p27"/>
          <p:cNvSpPr txBox="1"/>
          <p:nvPr>
            <p:ph idx="12" type="sldNum"/>
          </p:nvPr>
        </p:nvSpPr>
        <p:spPr>
          <a:xfrm>
            <a:off x="21425395" y="636133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43825" lIns="243825" spcFirstLastPara="1" rIns="243825" wrap="square" tIns="2438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7" name="Google Shape;217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64710" y="661440"/>
            <a:ext cx="902800" cy="826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dução_1">
  <p:cSld name="Introdução_1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9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26" name="Google Shape;226;p29"/>
          <p:cNvSpPr/>
          <p:nvPr/>
        </p:nvSpPr>
        <p:spPr>
          <a:xfrm>
            <a:off x="2514600" y="3265714"/>
            <a:ext cx="6531429" cy="6531429"/>
          </a:xfrm>
          <a:prstGeom prst="ellipse">
            <a:avLst/>
          </a:prstGeom>
          <a:noFill/>
          <a:ln cap="flat" cmpd="sng" w="381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7" name="Google Shape;227;p29"/>
          <p:cNvSpPr txBox="1"/>
          <p:nvPr>
            <p:ph idx="1" type="body"/>
          </p:nvPr>
        </p:nvSpPr>
        <p:spPr>
          <a:xfrm>
            <a:off x="10183367" y="4193999"/>
            <a:ext cx="10488604" cy="2370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b="0" i="0" sz="8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28" name="Google Shape;228;p29"/>
          <p:cNvSpPr txBox="1"/>
          <p:nvPr>
            <p:ph idx="2" type="body"/>
          </p:nvPr>
        </p:nvSpPr>
        <p:spPr>
          <a:xfrm>
            <a:off x="10183366" y="7053945"/>
            <a:ext cx="10488603" cy="30044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circle&#10;&#10;Description automatically generated" id="233" name="Google Shape;233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5" name="Google Shape;235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1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7" name="Google Shape;237;p31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8" name="Google Shape;238;p31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2">
  <p:cSld name="Separat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circle&#10;&#10;Description automatically generated" id="241" name="Google Shape;241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2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43" name="Google Shape;243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2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46" name="Google Shape;246;p32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47" name="Google Shape;247;p32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Azul">
  <p:cSld name="Conteúdo_Livre_Azul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0" name="Google Shape;20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3">
  <p:cSld name="Separata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3"/>
          <p:cNvSpPr txBox="1"/>
          <p:nvPr/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3" name="Google Shape;253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3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55" name="Google Shape;255;p33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56" name="Google Shape;256;p33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4">
  <p:cSld name="Separata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34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2" name="Google Shape;262;p3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4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64" name="Google Shape;264;p34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65" name="Google Shape;265;p34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5">
  <p:cSld name="Separata_5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5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70" name="Google Shape;270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5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73" name="Google Shape;273;p35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74" name="Google Shape;274;p35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6">
  <p:cSld name="Separata_6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6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79" name="Google Shape;279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36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2" name="Google Shape;282;p36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3" name="Google Shape;283;p36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7">
  <p:cSld name="Separata_7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37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8" name="Google Shape;288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7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91" name="Google Shape;291;p37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92" name="Google Shape;292;p37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8">
  <p:cSld name="Separata_8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38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8" name="Google Shape;298;p3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8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00" name="Google Shape;300;p38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01" name="Google Shape;301;p38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9">
  <p:cSld name="Separata_9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30" y="21364"/>
            <a:ext cx="405133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9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06" name="Google Shape;306;p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3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9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09" name="Google Shape;309;p39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10" name="Google Shape;310;p39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0">
  <p:cSld name="Separata_10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40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16" name="Google Shape;316;p4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40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18" name="Google Shape;318;p40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19" name="Google Shape;319;p40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1">
  <p:cSld name="Separata_1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30" y="21364"/>
            <a:ext cx="405133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4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24" name="Google Shape;324;p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4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41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27" name="Google Shape;327;p41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28" name="Google Shape;328;p41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2">
  <p:cSld name="Separata_1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42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33" name="Google Shape;333;p4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2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36" name="Google Shape;336;p42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37" name="Google Shape;337;p42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Roxo">
  <p:cSld name="Conteúdo_Livre_Roxo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4" name="Google Shape;2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3">
  <p:cSld name="Separata_1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Google Shape;339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43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42" name="Google Shape;342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4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43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45" name="Google Shape;345;p43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46" name="Google Shape;346;p43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4">
  <p:cSld name="Separata_1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Google Shape;348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4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2" name="Google Shape;352;p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44"/>
          <p:cNvSpPr txBox="1"/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b="1" sz="9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54" name="Google Shape;354;p44"/>
          <p:cNvSpPr txBox="1"/>
          <p:nvPr>
            <p:ph idx="2" type="title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55" name="Google Shape;355;p44"/>
          <p:cNvSpPr txBox="1"/>
          <p:nvPr>
            <p:ph idx="3" type="title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b="1" sz="11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5">
  <p:cSld name="Separata_15">
    <p:bg>
      <p:bgPr>
        <a:solidFill>
          <a:schemeClr val="accent1"/>
        </a:solidFill>
      </p:bgPr>
    </p:bg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81870" y="4371583"/>
            <a:ext cx="20223434" cy="2933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35688" y="1522714"/>
            <a:ext cx="15421879" cy="12198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81869" y="4349245"/>
            <a:ext cx="20223438" cy="2978646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45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b="0" i="0" lang="pt-BR" sz="2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2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1" name="Google Shape;361;p45"/>
          <p:cNvSpPr txBox="1"/>
          <p:nvPr>
            <p:ph idx="1" type="body"/>
          </p:nvPr>
        </p:nvSpPr>
        <p:spPr>
          <a:xfrm>
            <a:off x="5876660" y="4748986"/>
            <a:ext cx="12933900" cy="22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909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b="1" i="0" sz="6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362" name="Google Shape;362;p4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4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light&#10;&#10;Description automatically generated" id="364" name="Google Shape;364;p4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0399375" y="0"/>
            <a:ext cx="3987800" cy="3863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4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" y="6802858"/>
            <a:ext cx="3592286" cy="6891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 1">
  <p:cSld name="Capa_3">
    <p:bg>
      <p:bgPr>
        <a:solidFill>
          <a:schemeClr val="lt2"/>
        </a:solidFill>
      </p:bgPr>
    </p:bg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371" name="Google Shape;371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522" y="0"/>
            <a:ext cx="24374133" cy="1371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47"/>
          <p:cNvSpPr txBox="1"/>
          <p:nvPr>
            <p:ph type="title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5" name="Google Shape;375;p47"/>
          <p:cNvSpPr txBox="1"/>
          <p:nvPr>
            <p:ph idx="2" type="title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6" name="Google Shape;376;p47"/>
          <p:cNvSpPr txBox="1"/>
          <p:nvPr>
            <p:ph idx="3"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_2 1">
  <p:cSld name="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2" y="5552"/>
            <a:ext cx="24374134" cy="13710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4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48"/>
          <p:cNvSpPr txBox="1"/>
          <p:nvPr>
            <p:ph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2" name="Google Shape;382;p48"/>
          <p:cNvSpPr txBox="1"/>
          <p:nvPr>
            <p:ph idx="2" type="title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3" name="Google Shape;383;p48"/>
          <p:cNvSpPr txBox="1"/>
          <p:nvPr>
            <p:ph idx="3" type="title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a_2 1">
  <p:cSld name="1_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3" y="0"/>
            <a:ext cx="24374127" cy="13710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4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4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49"/>
          <p:cNvSpPr txBox="1"/>
          <p:nvPr>
            <p:ph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0" name="Google Shape;390;p49"/>
          <p:cNvSpPr txBox="1"/>
          <p:nvPr>
            <p:ph idx="2" type="title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1" name="Google Shape;391;p49"/>
          <p:cNvSpPr txBox="1"/>
          <p:nvPr>
            <p:ph idx="3" type="title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apa_2 1">
  <p:cSld name="2_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Google Shape;393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3" y="0"/>
            <a:ext cx="24374129" cy="13710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5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5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50"/>
          <p:cNvSpPr txBox="1"/>
          <p:nvPr>
            <p:ph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sz="8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8" name="Google Shape;398;p50"/>
          <p:cNvSpPr txBox="1"/>
          <p:nvPr>
            <p:ph idx="2" type="title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9" name="Google Shape;399;p50"/>
          <p:cNvSpPr txBox="1"/>
          <p:nvPr>
            <p:ph idx="3" type="title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 1">
  <p:cSld name="Encerramento_5">
    <p:bg>
      <p:bgPr>
        <a:solidFill>
          <a:schemeClr val="lt2"/>
        </a:solidFill>
      </p:bgPr>
    </p:bg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403" name="Google Shape;403;p52"/>
          <p:cNvPicPr preferRelativeResize="0"/>
          <p:nvPr/>
        </p:nvPicPr>
        <p:blipFill rotWithShape="1">
          <a:blip r:embed="rId2">
            <a:alphaModFix/>
          </a:blip>
          <a:srcRect b="76421" l="81597" r="0" t="0"/>
          <a:stretch/>
        </p:blipFill>
        <p:spPr>
          <a:xfrm>
            <a:off x="18911092" y="0"/>
            <a:ext cx="4485525" cy="3233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light&#10;&#10;Description automatically generated" id="404" name="Google Shape;404;p52"/>
          <p:cNvPicPr preferRelativeResize="0"/>
          <p:nvPr/>
        </p:nvPicPr>
        <p:blipFill rotWithShape="1">
          <a:blip r:embed="rId2">
            <a:alphaModFix/>
          </a:blip>
          <a:srcRect b="0" l="0" r="86734" t="0"/>
          <a:stretch/>
        </p:blipFill>
        <p:spPr>
          <a:xfrm rot="10800000">
            <a:off x="21153853" y="-1"/>
            <a:ext cx="3233322" cy="13716001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52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2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06" name="Google Shape;406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2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descr="A picture containing text, light&#10;&#10;Description automatically generated" id="408" name="Google Shape;408;p52"/>
          <p:cNvPicPr preferRelativeResize="0"/>
          <p:nvPr/>
        </p:nvPicPr>
        <p:blipFill rotWithShape="1">
          <a:blip r:embed="rId2">
            <a:alphaModFix/>
          </a:blip>
          <a:srcRect b="74200" l="87691" r="989" t="0"/>
          <a:stretch/>
        </p:blipFill>
        <p:spPr>
          <a:xfrm rot="10800000">
            <a:off x="0" y="10177306"/>
            <a:ext cx="2759171" cy="3538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52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411" name="Google Shape;411;p52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12" name="Google Shape;412;p52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13" name="Google Shape;413;p52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14" name="Google Shape;414;p52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chemeClr val="lt1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5" name="Google Shape;415;p52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6" name="Google Shape;416;p52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17" name="Google Shape;417;p52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18" name="Google Shape;418;p52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19" name="Google Shape;419;p52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0" name="Google Shape;420;p52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1" name="Google Shape;421;p52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22" name="Google Shape;422;p52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23" name="Google Shape;423;p52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4" name="Google Shape;424;p52"/>
              <p:cNvPicPr preferRelativeResize="0"/>
              <p:nvPr/>
            </p:nvPicPr>
            <p:blipFill rotWithShape="1">
              <a:blip r:embed="rId8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25" name="Google Shape;425;p52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6" name="Google Shape;426;p52"/>
          <p:cNvSpPr txBox="1"/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Tahoma"/>
              <a:buNone/>
              <a:defRPr b="1" sz="35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7" name="Google Shape;427;p52"/>
          <p:cNvSpPr txBox="1"/>
          <p:nvPr>
            <p:ph idx="2" type="title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8" name="Google Shape;428;p52"/>
          <p:cNvSpPr txBox="1"/>
          <p:nvPr>
            <p:ph idx="3" type="title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9" name="Google Shape;429;p52"/>
          <p:cNvSpPr txBox="1"/>
          <p:nvPr>
            <p:ph idx="4" type="title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2 1">
  <p:cSld name="Encerramento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3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>
              <a:solidFill>
                <a:schemeClr val="lt2"/>
              </a:solidFill>
            </a:endParaRPr>
          </a:p>
        </p:txBody>
      </p:sp>
      <p:pic>
        <p:nvPicPr>
          <p:cNvPr id="432" name="Google Shape;432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53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34" name="Google Shape;434;p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53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36" name="Google Shape;436;p53"/>
          <p:cNvPicPr preferRelativeResize="0"/>
          <p:nvPr/>
        </p:nvPicPr>
        <p:blipFill rotWithShape="1">
          <a:blip r:embed="rId5">
            <a:alphaModFix/>
          </a:blip>
          <a:srcRect b="0" l="0" r="87406" t="9"/>
          <a:stretch/>
        </p:blipFill>
        <p:spPr>
          <a:xfrm rot="10800000">
            <a:off x="21315993" y="0"/>
            <a:ext cx="307118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53"/>
          <p:cNvPicPr preferRelativeResize="0"/>
          <p:nvPr/>
        </p:nvPicPr>
        <p:blipFill rotWithShape="1">
          <a:blip r:embed="rId5">
            <a:alphaModFix/>
          </a:blip>
          <a:srcRect b="78658" l="88286" r="4" t="6"/>
          <a:stretch/>
        </p:blipFill>
        <p:spPr>
          <a:xfrm>
            <a:off x="20541103" y="0"/>
            <a:ext cx="2855518" cy="2926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53"/>
          <p:cNvPicPr preferRelativeResize="0"/>
          <p:nvPr/>
        </p:nvPicPr>
        <p:blipFill rotWithShape="1">
          <a:blip r:embed="rId5">
            <a:alphaModFix/>
          </a:blip>
          <a:srcRect b="78658" l="88286" r="4" t="6"/>
          <a:stretch/>
        </p:blipFill>
        <p:spPr>
          <a:xfrm rot="10800000">
            <a:off x="-237570" y="10802745"/>
            <a:ext cx="2855518" cy="29267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9" name="Google Shape;439;p53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40" name="Google Shape;440;p53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41" name="Google Shape;441;p53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42" name="Google Shape;442;p53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3" name="Google Shape;443;p53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4" name="Google Shape;444;p53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45" name="Google Shape;445;p53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46" name="Google Shape;446;p53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47" name="Google Shape;447;p53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48" name="Google Shape;448;p53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49" name="Google Shape;449;p53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50" name="Google Shape;450;p53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51" name="Google Shape;451;p53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52" name="Google Shape;452;p53"/>
              <p:cNvPicPr preferRelativeResize="0"/>
              <p:nvPr/>
            </p:nvPicPr>
            <p:blipFill rotWithShape="1">
              <a:blip r:embed="rId9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53" name="Google Shape;453;p53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4" name="Google Shape;454;p53"/>
          <p:cNvSpPr txBox="1"/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5" name="Google Shape;455;p53"/>
          <p:cNvSpPr txBox="1"/>
          <p:nvPr>
            <p:ph idx="2" type="title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6" name="Google Shape;456;p53"/>
          <p:cNvSpPr txBox="1"/>
          <p:nvPr>
            <p:ph idx="3" type="title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7" name="Google Shape;457;p53"/>
          <p:cNvSpPr txBox="1"/>
          <p:nvPr>
            <p:ph idx="4" type="title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3 1">
  <p:cSld name="Encerramento_3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" name="Google Shape;459;p54"/>
          <p:cNvPicPr preferRelativeResize="0"/>
          <p:nvPr/>
        </p:nvPicPr>
        <p:blipFill rotWithShape="1">
          <a:blip r:embed="rId3">
            <a:alphaModFix/>
          </a:blip>
          <a:srcRect b="0" l="0" r="87703" t="9"/>
          <a:stretch/>
        </p:blipFill>
        <p:spPr>
          <a:xfrm rot="10800000">
            <a:off x="21388385" y="0"/>
            <a:ext cx="2998788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54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2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61" name="Google Shape;461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54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63" name="Google Shape;463;p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54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descr="A picture containing text, light&#10;&#10;Description automatically generated" id="465" name="Google Shape;465;p54"/>
          <p:cNvPicPr preferRelativeResize="0"/>
          <p:nvPr/>
        </p:nvPicPr>
        <p:blipFill rotWithShape="1">
          <a:blip r:embed="rId6">
            <a:alphaModFix/>
          </a:blip>
          <a:srcRect b="76421" l="81597" r="0" t="0"/>
          <a:stretch/>
        </p:blipFill>
        <p:spPr>
          <a:xfrm>
            <a:off x="18911092" y="0"/>
            <a:ext cx="4485525" cy="3233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light&#10;&#10;Description automatically generated" id="466" name="Google Shape;466;p54"/>
          <p:cNvPicPr preferRelativeResize="0"/>
          <p:nvPr/>
        </p:nvPicPr>
        <p:blipFill rotWithShape="1">
          <a:blip r:embed="rId6">
            <a:alphaModFix/>
          </a:blip>
          <a:srcRect b="74200" l="87691" r="989" t="0"/>
          <a:stretch/>
        </p:blipFill>
        <p:spPr>
          <a:xfrm rot="10800000">
            <a:off x="0" y="10177306"/>
            <a:ext cx="2759171" cy="35386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7" name="Google Shape;467;p54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68" name="Google Shape;468;p54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69" name="Google Shape;469;p54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70" name="Google Shape;470;p54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1" name="Google Shape;471;p54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2" name="Google Shape;472;p54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73" name="Google Shape;473;p54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74" name="Google Shape;474;p54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75" name="Google Shape;475;p54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76" name="Google Shape;476;p54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77" name="Google Shape;477;p54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78" name="Google Shape;478;p54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79" name="Google Shape;479;p54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80" name="Google Shape;480;p54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81" name="Google Shape;481;p54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82" name="Google Shape;482;p54"/>
          <p:cNvSpPr txBox="1"/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Tahoma"/>
              <a:buNone/>
              <a:defRPr b="1" sz="35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3" name="Google Shape;483;p54"/>
          <p:cNvSpPr txBox="1"/>
          <p:nvPr>
            <p:ph idx="2" type="title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4" name="Google Shape;484;p54"/>
          <p:cNvSpPr txBox="1"/>
          <p:nvPr>
            <p:ph idx="3" type="title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5" name="Google Shape;485;p54"/>
          <p:cNvSpPr txBox="1"/>
          <p:nvPr>
            <p:ph idx="4" type="title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Livre_Amarelo">
  <p:cSld name="1_Conteúdo_Livre_Amarelo">
    <p:bg>
      <p:bgPr>
        <a:solidFill>
          <a:schemeClr val="lt2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idx="1" type="body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8" name="Google Shape;28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4 1">
  <p:cSld name="Encerramento_4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" name="Google Shape;487;p55"/>
          <p:cNvPicPr preferRelativeResize="0"/>
          <p:nvPr/>
        </p:nvPicPr>
        <p:blipFill rotWithShape="1">
          <a:blip r:embed="rId3">
            <a:alphaModFix/>
          </a:blip>
          <a:srcRect b="59" l="0" r="87116" t="59"/>
          <a:stretch/>
        </p:blipFill>
        <p:spPr>
          <a:xfrm rot="10800000">
            <a:off x="21241836" y="0"/>
            <a:ext cx="3145349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55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82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89" name="Google Shape;489;p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55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indent="-266700" lvl="0" marL="2667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91" name="Google Shape;491;p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55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93" name="Google Shape;493;p55"/>
          <p:cNvPicPr preferRelativeResize="0"/>
          <p:nvPr/>
        </p:nvPicPr>
        <p:blipFill rotWithShape="1">
          <a:blip r:embed="rId6">
            <a:alphaModFix/>
          </a:blip>
          <a:srcRect b="78825" l="87960" r="1022" t="6"/>
          <a:stretch/>
        </p:blipFill>
        <p:spPr>
          <a:xfrm rot="10800000">
            <a:off x="-5" y="10812211"/>
            <a:ext cx="2686657" cy="2903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55"/>
          <p:cNvPicPr preferRelativeResize="0"/>
          <p:nvPr/>
        </p:nvPicPr>
        <p:blipFill rotWithShape="1">
          <a:blip r:embed="rId6">
            <a:alphaModFix/>
          </a:blip>
          <a:srcRect b="78825" l="87960" r="0" t="6"/>
          <a:stretch/>
        </p:blipFill>
        <p:spPr>
          <a:xfrm>
            <a:off x="20460583" y="0"/>
            <a:ext cx="2936032" cy="290378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5" name="Google Shape;495;p55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96" name="Google Shape;496;p55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97" name="Google Shape;497;p55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98" name="Google Shape;498;p55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9" name="Google Shape;499;p55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0" name="Google Shape;500;p55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501" name="Google Shape;501;p55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502" name="Google Shape;502;p55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503" name="Google Shape;503;p55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504" name="Google Shape;504;p55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505" name="Google Shape;505;p55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506" name="Google Shape;506;p55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1" lang="pt-BR" sz="24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24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507" name="Google Shape;507;p55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08" name="Google Shape;508;p55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09" name="Google Shape;509;p55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0" name="Google Shape;510;p55"/>
          <p:cNvSpPr txBox="1"/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Tahoma"/>
              <a:buNone/>
              <a:defRPr b="1" sz="35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1" name="Google Shape;511;p55"/>
          <p:cNvSpPr txBox="1"/>
          <p:nvPr>
            <p:ph idx="2" type="title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2" name="Google Shape;512;p55"/>
          <p:cNvSpPr txBox="1"/>
          <p:nvPr>
            <p:ph idx="3" type="title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3" name="Google Shape;513;p55"/>
          <p:cNvSpPr txBox="1"/>
          <p:nvPr>
            <p:ph idx="4" type="title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yan">
  <p:cSld name="Conteúdo_Livre_Cyan">
    <p:bg>
      <p:bgPr>
        <a:solidFill>
          <a:schemeClr val="lt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idx="1" type="body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3" name="Google Shape;33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tapas numéricas">
  <p:cSld name="Conteúdo_Etapas numérica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7" name="Google Shape;37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8"/>
          <p:cNvSpPr txBox="1"/>
          <p:nvPr>
            <p:ph type="title"/>
          </p:nvPr>
        </p:nvSpPr>
        <p:spPr>
          <a:xfrm>
            <a:off x="2061500" y="470975"/>
            <a:ext cx="118641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Tahoma"/>
              <a:buNone/>
              <a:defRPr b="1" sz="4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8"/>
          <p:cNvSpPr txBox="1"/>
          <p:nvPr>
            <p:ph idx="2" type="title"/>
          </p:nvPr>
        </p:nvSpPr>
        <p:spPr>
          <a:xfrm>
            <a:off x="3899200" y="32742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0" name="Google Shape;40;p8"/>
          <p:cNvSpPr txBox="1"/>
          <p:nvPr>
            <p:ph idx="3" type="title"/>
          </p:nvPr>
        </p:nvSpPr>
        <p:spPr>
          <a:xfrm>
            <a:off x="4197617" y="40906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1" name="Google Shape;41;p8"/>
          <p:cNvSpPr txBox="1"/>
          <p:nvPr>
            <p:ph idx="4" type="title"/>
          </p:nvPr>
        </p:nvSpPr>
        <p:spPr>
          <a:xfrm>
            <a:off x="11347863" y="32742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2" name="Google Shape;42;p8"/>
          <p:cNvSpPr txBox="1"/>
          <p:nvPr>
            <p:ph idx="5" type="title"/>
          </p:nvPr>
        </p:nvSpPr>
        <p:spPr>
          <a:xfrm>
            <a:off x="11646280" y="40906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3" name="Google Shape;43;p8"/>
          <p:cNvSpPr txBox="1"/>
          <p:nvPr>
            <p:ph idx="6" type="title"/>
          </p:nvPr>
        </p:nvSpPr>
        <p:spPr>
          <a:xfrm>
            <a:off x="18796538" y="32742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7" type="title"/>
          </p:nvPr>
        </p:nvSpPr>
        <p:spPr>
          <a:xfrm>
            <a:off x="19094955" y="40906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5" name="Google Shape;45;p8"/>
          <p:cNvSpPr txBox="1"/>
          <p:nvPr>
            <p:ph idx="8" type="title"/>
          </p:nvPr>
        </p:nvSpPr>
        <p:spPr>
          <a:xfrm>
            <a:off x="3899200" y="84558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idx="9" type="title"/>
          </p:nvPr>
        </p:nvSpPr>
        <p:spPr>
          <a:xfrm>
            <a:off x="4197617" y="92722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3" type="title"/>
          </p:nvPr>
        </p:nvSpPr>
        <p:spPr>
          <a:xfrm>
            <a:off x="11347863" y="84558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8" name="Google Shape;48;p8"/>
          <p:cNvSpPr txBox="1"/>
          <p:nvPr>
            <p:ph idx="14" type="title"/>
          </p:nvPr>
        </p:nvSpPr>
        <p:spPr>
          <a:xfrm>
            <a:off x="11646280" y="92722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9" name="Google Shape;49;p8"/>
          <p:cNvSpPr txBox="1"/>
          <p:nvPr>
            <p:ph idx="15" type="title"/>
          </p:nvPr>
        </p:nvSpPr>
        <p:spPr>
          <a:xfrm>
            <a:off x="18796538" y="84558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b="1" sz="21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0" name="Google Shape;50;p8"/>
          <p:cNvSpPr txBox="1"/>
          <p:nvPr>
            <p:ph idx="16" type="title"/>
          </p:nvPr>
        </p:nvSpPr>
        <p:spPr>
          <a:xfrm>
            <a:off x="19094955" y="92722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b="1" sz="21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Box de Apoio">
  <p:cSld name="Conteúdo_Box de Apoio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3" name="Google Shape;53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9"/>
          <p:cNvSpPr txBox="1"/>
          <p:nvPr>
            <p:ph type="title"/>
          </p:nvPr>
        </p:nvSpPr>
        <p:spPr>
          <a:xfrm>
            <a:off x="2402579" y="478040"/>
            <a:ext cx="199380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ahoma"/>
              <a:buNone/>
              <a:defRPr b="1" sz="60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9"/>
          <p:cNvSpPr txBox="1"/>
          <p:nvPr>
            <p:ph idx="2" type="title"/>
          </p:nvPr>
        </p:nvSpPr>
        <p:spPr>
          <a:xfrm>
            <a:off x="2390725" y="3299725"/>
            <a:ext cx="48573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Tahoma"/>
              <a:buNone/>
              <a:defRPr b="1" sz="2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3" type="title"/>
          </p:nvPr>
        </p:nvSpPr>
        <p:spPr>
          <a:xfrm>
            <a:off x="2390725" y="4221300"/>
            <a:ext cx="12631500" cy="76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Tahoma"/>
              <a:buNone/>
              <a:defRPr sz="2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4" type="title"/>
          </p:nvPr>
        </p:nvSpPr>
        <p:spPr>
          <a:xfrm>
            <a:off x="17252175" y="5136203"/>
            <a:ext cx="4857300" cy="9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Tahoma"/>
              <a:buNone/>
              <a:defRPr b="1" sz="2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5" type="title"/>
          </p:nvPr>
        </p:nvSpPr>
        <p:spPr>
          <a:xfrm>
            <a:off x="17252175" y="6046400"/>
            <a:ext cx="5673000" cy="3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Tahoma"/>
              <a:buNone/>
              <a:defRPr sz="2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ópicos">
  <p:cSld name="Conteúdo_Tópico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0"/>
          <p:cNvSpPr txBox="1"/>
          <p:nvPr>
            <p:ph type="title"/>
          </p:nvPr>
        </p:nvSpPr>
        <p:spPr>
          <a:xfrm>
            <a:off x="2369025" y="2207400"/>
            <a:ext cx="11621400" cy="42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0"/>
              <a:buFont typeface="Tahoma"/>
              <a:buNone/>
              <a:defRPr b="1" sz="9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2" type="title"/>
          </p:nvPr>
        </p:nvSpPr>
        <p:spPr>
          <a:xfrm>
            <a:off x="2369025" y="6542125"/>
            <a:ext cx="11621400" cy="14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ahoma"/>
              <a:buNone/>
              <a:defRPr b="1" sz="4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3" type="title"/>
          </p:nvPr>
        </p:nvSpPr>
        <p:spPr>
          <a:xfrm>
            <a:off x="2369025" y="8244675"/>
            <a:ext cx="11621400" cy="40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Tahoma"/>
              <a:buNone/>
              <a:defRPr sz="2600"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0"/>
          <p:cNvSpPr txBox="1"/>
          <p:nvPr>
            <p:ph idx="4" type="title"/>
          </p:nvPr>
        </p:nvSpPr>
        <p:spPr>
          <a:xfrm>
            <a:off x="15942925" y="2338481"/>
            <a:ext cx="61395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None/>
              <a:defRPr b="1" sz="2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5" type="title"/>
          </p:nvPr>
        </p:nvSpPr>
        <p:spPr>
          <a:xfrm>
            <a:off x="15942925" y="3159250"/>
            <a:ext cx="6270600" cy="22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6" type="title"/>
          </p:nvPr>
        </p:nvSpPr>
        <p:spPr>
          <a:xfrm>
            <a:off x="15942925" y="5792564"/>
            <a:ext cx="61395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None/>
              <a:defRPr b="1" sz="2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7" type="title"/>
          </p:nvPr>
        </p:nvSpPr>
        <p:spPr>
          <a:xfrm>
            <a:off x="15942925" y="6613333"/>
            <a:ext cx="6270600" cy="22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8" type="title"/>
          </p:nvPr>
        </p:nvSpPr>
        <p:spPr>
          <a:xfrm>
            <a:off x="15942925" y="9308249"/>
            <a:ext cx="61395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None/>
              <a:defRPr b="1" sz="2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b="1" sz="35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9" type="title"/>
          </p:nvPr>
        </p:nvSpPr>
        <p:spPr>
          <a:xfrm>
            <a:off x="15942925" y="10129017"/>
            <a:ext cx="6270600" cy="22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theme" Target="../theme/theme3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27.xml"/><Relationship Id="rId5" Type="http://schemas.openxmlformats.org/officeDocument/2006/relationships/theme" Target="../theme/theme6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1.xml"/><Relationship Id="rId16" Type="http://schemas.openxmlformats.org/officeDocument/2006/relationships/theme" Target="../theme/theme1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64.png"/><Relationship Id="rId2" Type="http://schemas.openxmlformats.org/officeDocument/2006/relationships/image" Target="../media/image63.png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theme" Target="../theme/theme2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6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descr="A picture containing light&#10;&#10;Description automatically generated" id="220" name="Google Shape;220;p2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0399375" y="0"/>
            <a:ext cx="39878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8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sz="2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2" name="Google Shape;222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4" r:id="rId4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4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46"/>
          <p:cNvSpPr txBox="1"/>
          <p:nvPr/>
        </p:nvSpPr>
        <p:spPr>
          <a:xfrm>
            <a:off x="11326087" y="11713276"/>
            <a:ext cx="1624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</a:t>
            </a:r>
            <a:r>
              <a:rPr b="1" lang="pt-BR"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b="1" i="0" lang="pt-BR" sz="3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/</a:t>
            </a:r>
            <a:endParaRPr/>
          </a:p>
        </p:txBody>
      </p:sp>
      <p:pic>
        <p:nvPicPr>
          <p:cNvPr id="369" name="Google Shape;369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998562" y="2627093"/>
            <a:ext cx="6855135" cy="200926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90" r:id="rId3"/>
    <p:sldLayoutId id="2147483691" r:id="rId4"/>
    <p:sldLayoutId id="2147483692" r:id="rId5"/>
    <p:sldLayoutId id="2147483693" r:id="rId6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Google Shape;401;p5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06271" y="440984"/>
            <a:ext cx="981228" cy="77821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94" r:id="rId2"/>
    <p:sldLayoutId id="2147483695" r:id="rId3"/>
    <p:sldLayoutId id="2147483696" r:id="rId4"/>
    <p:sldLayoutId id="2147483697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2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2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2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56"/>
          <p:cNvSpPr txBox="1"/>
          <p:nvPr>
            <p:ph idx="3" type="title"/>
          </p:nvPr>
        </p:nvSpPr>
        <p:spPr>
          <a:xfrm>
            <a:off x="10872700" y="4046750"/>
            <a:ext cx="7106100" cy="24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700"/>
              <a:t>oAuth2</a:t>
            </a:r>
            <a:endParaRPr sz="13100"/>
          </a:p>
        </p:txBody>
      </p:sp>
      <p:sp>
        <p:nvSpPr>
          <p:cNvPr id="519" name="Google Shape;519;p56"/>
          <p:cNvSpPr txBox="1"/>
          <p:nvPr>
            <p:ph type="title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TLPPCore</a:t>
            </a:r>
            <a:endParaRPr/>
          </a:p>
        </p:txBody>
      </p:sp>
      <p:sp>
        <p:nvSpPr>
          <p:cNvPr id="520" name="Google Shape;520;p56"/>
          <p:cNvSpPr txBox="1"/>
          <p:nvPr/>
        </p:nvSpPr>
        <p:spPr>
          <a:xfrm>
            <a:off x="11225600" y="6225975"/>
            <a:ext cx="6433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https://github.com/totvs/tlpp-oAuth2</a:t>
            </a:r>
            <a:endParaRPr sz="3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65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588" name="Google Shape;588;p65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89" name="Google Shape;589;p65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90" name="Google Shape;590;p65"/>
          <p:cNvSpPr txBox="1"/>
          <p:nvPr/>
        </p:nvSpPr>
        <p:spPr>
          <a:xfrm>
            <a:off x="0" y="1489325"/>
            <a:ext cx="24387300" cy="12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“</a:t>
            </a:r>
            <a:r>
              <a:rPr b="1" lang="pt-BR" sz="50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onAuthNoCheckUri</a:t>
            </a:r>
            <a:r>
              <a:rPr lang="pt-BR" sz="3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 </a:t>
            </a:r>
            <a:endParaRPr sz="37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Esta chave, não possui a obrigatoriedade de se declarar o valor, o mesmo pode ser deixado em branco “” e então todas as requisições vindas de qualquer URI serão validadas.</a:t>
            </a:r>
            <a:endParaRPr sz="32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Caso o valor seja declarado, por ser um Enty Point, o mesmo deve ser uma função que será a responsável por informar as URI´s  que </a:t>
            </a:r>
            <a:r>
              <a:rPr b="1"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não</a:t>
            </a:r>
            <a: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deverão ser validados pelo protocolo </a:t>
            </a:r>
            <a:r>
              <a:rPr b="1"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 TlppCORE</a:t>
            </a:r>
            <a: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endParaRPr sz="32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 padrão da mesma deve ser esse:</a:t>
            </a:r>
            <a:b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#include "tlpp-core.th"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 u_noCheckUri()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local aRet := {} as Array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aAdd(aRet,'/test/oauth2/nocheckeduri')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return aRet</a:t>
            </a:r>
            <a:endParaRPr sz="25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 retorno da função deve ser uma array contendo o(s) endpoint(s) que não deverão ser validados.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Ahh!! Não esqueça de indicar a função no valor da chave lá na </a:t>
            </a:r>
            <a:r>
              <a:rPr b="1"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tlppData</a:t>
            </a: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do seu arquivo appserver.ini: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tlppdata={"Authorization":{"scheme":"oAuth2","onAuth":"u_validaToken", </a:t>
            </a:r>
            <a:r>
              <a:rPr b="1"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"onAuthNoCheckUri":"</a:t>
            </a:r>
            <a:r>
              <a:rPr b="1" lang="pt-BR" sz="245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u_noCheckUri</a:t>
            </a:r>
            <a:r>
              <a:rPr b="1"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, "onAuthparams":"u_paramsProvider"}}</a:t>
            </a: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66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596" name="Google Shape;596;p66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97" name="Google Shape;597;p66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98" name="Google Shape;598;p66"/>
          <p:cNvSpPr txBox="1"/>
          <p:nvPr/>
        </p:nvSpPr>
        <p:spPr>
          <a:xfrm>
            <a:off x="0" y="1489325"/>
            <a:ext cx="24387300" cy="12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lang="pt-BR" sz="50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 </a:t>
            </a:r>
            <a:endParaRPr sz="47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 por último mas não menos importante, muito pelo contrário…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Esta propriedade tem a responsabilidade de alimentar o ecossistema do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TlppCORE 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com todos os parâmetros necessários para a geração e validação dos tokens de acesso.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 valor da mesma não pode em hipótese nenhuma ser deixado em branco “”, caso isso aconteça nenhum token será gerado ou mesmo validado.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Além dessa enorme responsabilidade, esta função é de total responsabilidade do utilizador, afinal é através dela que serão enviados os dados pertinentes a cada cliente.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 seguir poderá ser visto um exemplo de desenvolvimento utilizado pelo time do TlppCORE para validação do desenvolvimento. O mesmo pode ser utilizado como base para desenvolvimento da customização.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Não esquecer de indicar a função no valor da chave lá na tlppData que está no appserver.ini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tlppdata={"Authorization":{"scheme":"oAuth2","onAuth":"u_validaToken", "onAuthNoCheckUri":"u_noCheckUri", "onAuthparams":"</a:t>
            </a:r>
            <a:r>
              <a:rPr b="1" lang="pt-BR" sz="245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u_paramsProvider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"}}</a:t>
            </a:r>
            <a:endParaRPr sz="2850">
              <a:solidFill>
                <a:srgbClr val="333333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99" name="Google Shape;599;p66"/>
          <p:cNvSpPr/>
          <p:nvPr/>
        </p:nvSpPr>
        <p:spPr>
          <a:xfrm>
            <a:off x="6038850" y="8896350"/>
            <a:ext cx="8839200" cy="1543200"/>
          </a:xfrm>
          <a:prstGeom prst="wedgeRectCallout">
            <a:avLst>
              <a:gd fmla="val -20833" name="adj1"/>
              <a:gd fmla="val 62500" name="adj2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3700">
                <a:solidFill>
                  <a:schemeClr val="accent5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3700">
                <a:solidFill>
                  <a:schemeClr val="accent5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Adiantando antes que eu me esqueça!!</a:t>
            </a:r>
            <a:endParaRPr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67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605" name="Google Shape;605;p67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06" name="Google Shape;606;p67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7" name="Google Shape;607;p67"/>
          <p:cNvSpPr txBox="1"/>
          <p:nvPr/>
        </p:nvSpPr>
        <p:spPr>
          <a:xfrm>
            <a:off x="2061500" y="1412375"/>
            <a:ext cx="19371000" cy="12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lang="pt-BR" sz="50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endParaRPr sz="47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#include "tlpp-core.th"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cliente_secret_ 'secret'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cliente_access_expires 3600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cliente_refresh_expires Date()+1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cliente_id 'clienteId'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cliente_oAuth2_user 'nomedoUsuario'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cliente_oAuth2_password 'passworddoUsuario'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 u_paramsProvider(jParams)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local jCliente := {;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"client_id" : client_id , ; // string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"client_secret" : cliente_secret,; // string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"username" : cliente_oAuth2_user ,; // string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"password" : cliente_oAuth2_password  ,; // string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"grant_type" : "password",; //string este conteúdo deve ser fixo por enquanto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"access_expires" : 3600,; //integer tempo em milissegundos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"refresh_expires" : Date() + 1,;// ou para o caso de data fixa, o formato de data: "mm/dd/yyyy" -&gt; "12/31/2021"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"JWTRoutes" : {}; //parametro opcional momentâneamente.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}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//obtendo as propriedades da variável JSon criadas acima para poder popular o objeto nativo jParams que é passado por referencia.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local aProps := jCliente:GetNames()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//Adicionando as propriedades não existentes no objeto nativo jParams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//Aqui deve-se ficar atento para que todas as propriedades tenham os seus valores carregados, mesmo quando não estejam presentes no objeto recebido(jParams).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aEval(aProps,{|x,y| iIf(!(jParams:hasProperty(x)), jParams[x] := jCliente[x],'')})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Return .T.</a:t>
            </a:r>
            <a:endParaRPr sz="17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47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68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613" name="Google Shape;613;p68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14" name="Google Shape;614;p68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15" name="Google Shape;615;p68"/>
          <p:cNvSpPr txBox="1"/>
          <p:nvPr/>
        </p:nvSpPr>
        <p:spPr>
          <a:xfrm>
            <a:off x="320725" y="3235725"/>
            <a:ext cx="23752800" cy="58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>
                <a:latin typeface="Oswald"/>
                <a:ea typeface="Oswald"/>
                <a:cs typeface="Oswald"/>
                <a:sym typeface="Oswald"/>
              </a:rPr>
              <a:t>A partir da versão </a:t>
            </a:r>
            <a:r>
              <a:rPr lang="pt-BR" sz="4700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20.3.1.0</a:t>
            </a:r>
            <a:r>
              <a:rPr lang="pt-BR" sz="4700">
                <a:latin typeface="Oswald"/>
                <a:ea typeface="Oswald"/>
                <a:cs typeface="Oswald"/>
                <a:sym typeface="Oswald"/>
              </a:rPr>
              <a:t> do Appserver este </a:t>
            </a:r>
            <a:r>
              <a:rPr i="1" lang="pt-BR" sz="4700">
                <a:latin typeface="Oswald"/>
                <a:ea typeface="Oswald"/>
                <a:cs typeface="Oswald"/>
                <a:sym typeface="Oswald"/>
              </a:rPr>
              <a:t>entry point  </a:t>
            </a:r>
            <a:r>
              <a:rPr lang="pt-BR" sz="4700">
                <a:latin typeface="Oswald"/>
                <a:ea typeface="Oswald"/>
                <a:cs typeface="Oswald"/>
                <a:sym typeface="Oswald"/>
              </a:rPr>
              <a:t>tem o seu comportamento alterado:</a:t>
            </a:r>
            <a:endParaRPr sz="47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3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3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SzPts val="3200"/>
              <a:buFont typeface="Tahoma"/>
              <a:buChar char="●"/>
            </a:pP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Deixará de receber os dados da requisição, pois não haverá a alteração do mesmo.</a:t>
            </a: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SzPts val="3200"/>
              <a:buFont typeface="Tahoma"/>
              <a:buChar char="●"/>
            </a:pP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É obrigatório a devolução de um JSON contendo os </a:t>
            </a: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parâmetros</a:t>
            </a: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 que serão utilizados para gerar/validar o access/refresh token.</a:t>
            </a: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SzPts val="3200"/>
              <a:buFont typeface="Tahoma"/>
              <a:buChar char="●"/>
            </a:pP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Será </a:t>
            </a: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possível</a:t>
            </a: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 passar </a:t>
            </a: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múltiplos</a:t>
            </a: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 valores do mesmo </a:t>
            </a: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parâmetro.</a:t>
            </a: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SzPts val="3200"/>
              <a:buFont typeface="Tahoma"/>
              <a:buChar char="●"/>
            </a:pP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Os dados da requisição serão validados antes da geração dos tokens.</a:t>
            </a:r>
            <a:endParaRPr sz="3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69"/>
          <p:cNvSpPr txBox="1"/>
          <p:nvPr>
            <p:ph idx="1" type="body"/>
          </p:nvPr>
        </p:nvSpPr>
        <p:spPr>
          <a:xfrm>
            <a:off x="14740075" y="455350"/>
            <a:ext cx="80322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b="0" lang="pt-BR" sz="3900">
                <a:solidFill>
                  <a:srgbClr val="E06666"/>
                </a:solidFill>
                <a:latin typeface="Oswald"/>
                <a:ea typeface="Oswald"/>
                <a:cs typeface="Oswald"/>
                <a:sym typeface="Oswald"/>
              </a:rPr>
              <a:t>A partir da versão 20.3.1.0 do Appserver !!</a:t>
            </a:r>
            <a:endParaRPr b="0" sz="3900">
              <a:solidFill>
                <a:srgbClr val="E0666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21" name="Google Shape;621;p69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22" name="Google Shape;622;p69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3" name="Google Shape;623;p69"/>
          <p:cNvSpPr txBox="1"/>
          <p:nvPr/>
        </p:nvSpPr>
        <p:spPr>
          <a:xfrm>
            <a:off x="320725" y="1412375"/>
            <a:ext cx="23753100" cy="120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9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lang="pt-BR" sz="52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9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endParaRPr sz="49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#include "tlpp-core.th"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_rest_oAuth2_secret_ 'secret_do_cliente'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_rest_oAuth2_access_expires 3600(ou a quantidade de tempo em segundos quem um access token deve expirar)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_rest_oAuth2_refresh_expires 'Date()+1'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_rest_oAuth2_client_id 'id_do_cliente'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_rest_oAuth2_user 'nome_do_username'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_rest_oAuth2_password 'senha_do_username'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 u_paramsProvider()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local jTlppParams := JSonObject():New()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local cTlppParams := '{'+;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45720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'"client_id":"'+_rest_oAuth2_client_id+'",'+;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45720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'"client_secret":"'+_rest_oAuth2_secret_+'",'+;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45720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'"username":"'+_rest_oAuth2_user+'",'+;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45720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'"password":"'+ _rest_oAuth2_password+'",'+;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45720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'"access_expires":'+cValToChar(_rest_oAuth2_access_expires)+','+;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45720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'"refresh_expires":"'+_rest_oAuth2_refresh_expires+'",'+;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45720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'"grant_type" : "password"'+;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'}'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jTlppParams:fromJson(cTlppParams)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Return  jTlppParams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9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49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4" name="Google Shape;624;p69"/>
          <p:cNvSpPr txBox="1"/>
          <p:nvPr>
            <p:ph idx="1" type="body"/>
          </p:nvPr>
        </p:nvSpPr>
        <p:spPr>
          <a:xfrm>
            <a:off x="1832900" y="477125"/>
            <a:ext cx="80322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70"/>
          <p:cNvSpPr txBox="1"/>
          <p:nvPr>
            <p:ph idx="1" type="body"/>
          </p:nvPr>
        </p:nvSpPr>
        <p:spPr>
          <a:xfrm>
            <a:off x="14740075" y="455350"/>
            <a:ext cx="80322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b="0" lang="pt-BR" sz="3900">
                <a:solidFill>
                  <a:srgbClr val="E06666"/>
                </a:solidFill>
                <a:latin typeface="Oswald"/>
                <a:ea typeface="Oswald"/>
                <a:cs typeface="Oswald"/>
                <a:sym typeface="Oswald"/>
              </a:rPr>
              <a:t>A partir da versão 20.3.1.0 do Appserver !!</a:t>
            </a:r>
            <a:endParaRPr b="0" sz="3900">
              <a:solidFill>
                <a:srgbClr val="E0666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30" name="Google Shape;630;p70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31" name="Google Shape;631;p70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32" name="Google Shape;632;p70"/>
          <p:cNvSpPr txBox="1"/>
          <p:nvPr/>
        </p:nvSpPr>
        <p:spPr>
          <a:xfrm>
            <a:off x="320725" y="2250575"/>
            <a:ext cx="23753100" cy="101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9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lang="pt-BR" sz="52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9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endParaRPr sz="49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9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#include "tlpp-core.th"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 u_paramsProviderJSON()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local jTlppParams := JSonObject():New()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local cTlppParams :='{"client":[{"client_id": "7LpPC0r3","client_secret": "TlPp#S3cre7@"}],'+;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'"expires":[{"access_expires": 3600,"refresh_expires": "Date()+1"}],'+;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'"users":[{"username": "7LpPC0r3o@u7h2","password": "P@s5w0rD07LpPC0r3"},'+;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   '{"username": "tlppCore","password": "Senha1234"},'+;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   '{"username": "Pr0ba7","password": "Senh@D3T3ste"}],'+;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'"types": [{"grant_type":"password"}],'+;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'"username":"egidio",'+;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'"password":"1234xpto"}'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jTlppParams:fromJson(cTlppParams)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45720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Return  jTlppParams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9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49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33" name="Google Shape;633;p70"/>
          <p:cNvSpPr txBox="1"/>
          <p:nvPr>
            <p:ph idx="1" type="body"/>
          </p:nvPr>
        </p:nvSpPr>
        <p:spPr>
          <a:xfrm>
            <a:off x="1832900" y="477125"/>
            <a:ext cx="80322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71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639" name="Google Shape;639;p71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40" name="Google Shape;640;p71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41" name="Google Shape;641;p71"/>
          <p:cNvSpPr txBox="1"/>
          <p:nvPr/>
        </p:nvSpPr>
        <p:spPr>
          <a:xfrm>
            <a:off x="0" y="1489325"/>
            <a:ext cx="24387300" cy="12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lang="pt-BR" sz="50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endParaRPr sz="47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300">
                <a:solidFill>
                  <a:srgbClr val="494440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Detalhamento dos parâmetros:</a:t>
            </a:r>
            <a:endParaRPr sz="3300">
              <a:solidFill>
                <a:srgbClr val="494440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42" name="Google Shape;642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7800" y="3207325"/>
            <a:ext cx="20451350" cy="1050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72"/>
          <p:cNvSpPr txBox="1"/>
          <p:nvPr>
            <p:ph type="title"/>
          </p:nvPr>
        </p:nvSpPr>
        <p:spPr>
          <a:xfrm>
            <a:off x="2877925" y="6972476"/>
            <a:ext cx="14586300" cy="187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Fluxo da implementação</a:t>
            </a:r>
            <a:endParaRPr/>
          </a:p>
        </p:txBody>
      </p:sp>
      <p:sp>
        <p:nvSpPr>
          <p:cNvPr id="648" name="Google Shape;648;p72"/>
          <p:cNvSpPr txBox="1"/>
          <p:nvPr>
            <p:ph idx="2" type="title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73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</a:t>
            </a:r>
            <a:endParaRPr/>
          </a:p>
        </p:txBody>
      </p:sp>
      <p:sp>
        <p:nvSpPr>
          <p:cNvPr id="654" name="Google Shape;654;p73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55" name="Google Shape;655;p73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56" name="Google Shape;656;p73"/>
          <p:cNvSpPr txBox="1"/>
          <p:nvPr/>
        </p:nvSpPr>
        <p:spPr>
          <a:xfrm>
            <a:off x="-50" y="4099175"/>
            <a:ext cx="24387300" cy="35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Ao olharmos o fluxo da implementação, ficará mais fácil entendermos seu funcionamento e a importância de cada ponto de entrada </a:t>
            </a:r>
            <a:r>
              <a:rPr lang="pt-BR" sz="4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descrito</a:t>
            </a:r>
            <a:r>
              <a:rPr lang="pt-BR" sz="4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anteriormente.</a:t>
            </a:r>
            <a:endParaRPr sz="42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Por consequência, também facilitará o desenvolvimento das possíveis customizações que foram flexibilizadas com a utilização de Entry Points.</a:t>
            </a:r>
            <a:endParaRPr sz="42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74"/>
          <p:cNvSpPr txBox="1"/>
          <p:nvPr>
            <p:ph idx="1" type="body"/>
          </p:nvPr>
        </p:nvSpPr>
        <p:spPr>
          <a:xfrm>
            <a:off x="2061500" y="477125"/>
            <a:ext cx="135756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 - </a:t>
            </a:r>
            <a:r>
              <a:rPr lang="pt-BR">
                <a:solidFill>
                  <a:schemeClr val="dk2"/>
                </a:solidFill>
              </a:rPr>
              <a:t>Access Token Requisition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62" name="Google Shape;662;p74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63" name="Google Shape;663;p74"/>
          <p:cNvSpPr txBox="1"/>
          <p:nvPr/>
        </p:nvSpPr>
        <p:spPr>
          <a:xfrm>
            <a:off x="-62" y="3770513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64" name="Google Shape;664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18145750"/>
            <a:ext cx="24387175" cy="11381051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74"/>
          <p:cNvSpPr/>
          <p:nvPr/>
        </p:nvSpPr>
        <p:spPr>
          <a:xfrm>
            <a:off x="432825" y="2255875"/>
            <a:ext cx="3180000" cy="53295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Client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66" name="Google Shape;666;p74"/>
          <p:cNvSpPr/>
          <p:nvPr/>
        </p:nvSpPr>
        <p:spPr>
          <a:xfrm>
            <a:off x="16041825" y="2255875"/>
            <a:ext cx="7496700" cy="14700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Application</a:t>
            </a: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 Server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67" name="Google Shape;667;p74"/>
          <p:cNvSpPr/>
          <p:nvPr/>
        </p:nvSpPr>
        <p:spPr>
          <a:xfrm>
            <a:off x="17923075" y="4569350"/>
            <a:ext cx="2972200" cy="2196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oAuth2  configurado</a:t>
            </a:r>
            <a:br>
              <a:rPr lang="pt-BR" sz="2000">
                <a:latin typeface="Impact"/>
                <a:ea typeface="Impact"/>
                <a:cs typeface="Impact"/>
                <a:sym typeface="Impact"/>
              </a:rPr>
            </a:b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(tlppData)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68" name="Google Shape;668;p74"/>
          <p:cNvSpPr/>
          <p:nvPr/>
        </p:nvSpPr>
        <p:spPr>
          <a:xfrm>
            <a:off x="21354825" y="6842325"/>
            <a:ext cx="2784950" cy="1624200"/>
          </a:xfrm>
          <a:prstGeom prst="flowChartPredefinedProcess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onAuthParams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69" name="Google Shape;669;p74"/>
          <p:cNvSpPr/>
          <p:nvPr/>
        </p:nvSpPr>
        <p:spPr>
          <a:xfrm>
            <a:off x="18506363" y="8974975"/>
            <a:ext cx="2567625" cy="1765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Params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0" name="Google Shape;670;p74"/>
          <p:cNvSpPr/>
          <p:nvPr/>
        </p:nvSpPr>
        <p:spPr>
          <a:xfrm>
            <a:off x="8743725" y="4331338"/>
            <a:ext cx="4064526" cy="2577960"/>
          </a:xfrm>
          <a:prstGeom prst="flowChartDocumen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Error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1" name="Google Shape;671;p74"/>
          <p:cNvSpPr/>
          <p:nvPr/>
        </p:nvSpPr>
        <p:spPr>
          <a:xfrm>
            <a:off x="21431013" y="11761025"/>
            <a:ext cx="2784950" cy="1624200"/>
          </a:xfrm>
          <a:prstGeom prst="flowChartPredefinedProcess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Gerar  Token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2" name="Google Shape;672;p74"/>
          <p:cNvSpPr/>
          <p:nvPr/>
        </p:nvSpPr>
        <p:spPr>
          <a:xfrm>
            <a:off x="8743725" y="9011688"/>
            <a:ext cx="4064526" cy="2577960"/>
          </a:xfrm>
          <a:prstGeom prst="flowChartDocumen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Success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73" name="Google Shape;673;p74"/>
          <p:cNvCxnSpPr>
            <a:endCxn id="666" idx="1"/>
          </p:cNvCxnSpPr>
          <p:nvPr/>
        </p:nvCxnSpPr>
        <p:spPr>
          <a:xfrm flipH="1" rot="10800000">
            <a:off x="3725925" y="2990875"/>
            <a:ext cx="12315900" cy="12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74" name="Google Shape;674;p74"/>
          <p:cNvSpPr txBox="1"/>
          <p:nvPr/>
        </p:nvSpPr>
        <p:spPr>
          <a:xfrm>
            <a:off x="8129050" y="2484800"/>
            <a:ext cx="2972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latin typeface="Impact"/>
                <a:ea typeface="Impact"/>
                <a:cs typeface="Impact"/>
                <a:sym typeface="Impact"/>
              </a:rPr>
              <a:t>Solicitação Access Token</a:t>
            </a:r>
            <a:r>
              <a:rPr lang="pt-BR"/>
              <a:t> </a:t>
            </a:r>
            <a:endParaRPr/>
          </a:p>
        </p:txBody>
      </p:sp>
      <p:cxnSp>
        <p:nvCxnSpPr>
          <p:cNvPr id="675" name="Google Shape;675;p74"/>
          <p:cNvCxnSpPr/>
          <p:nvPr/>
        </p:nvCxnSpPr>
        <p:spPr>
          <a:xfrm>
            <a:off x="19400475" y="3800150"/>
            <a:ext cx="8700" cy="6930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76" name="Google Shape;676;p74"/>
          <p:cNvCxnSpPr>
            <a:stCxn id="667" idx="3"/>
          </p:cNvCxnSpPr>
          <p:nvPr/>
        </p:nvCxnSpPr>
        <p:spPr>
          <a:xfrm>
            <a:off x="20895275" y="5667738"/>
            <a:ext cx="1547100" cy="1174500"/>
          </a:xfrm>
          <a:prstGeom prst="bentConnector3">
            <a:avLst>
              <a:gd fmla="val 99211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77" name="Google Shape;677;p74"/>
          <p:cNvCxnSpPr>
            <a:stCxn id="667" idx="1"/>
            <a:endCxn id="670" idx="3"/>
          </p:cNvCxnSpPr>
          <p:nvPr/>
        </p:nvCxnSpPr>
        <p:spPr>
          <a:xfrm rot="10800000">
            <a:off x="12808375" y="5620338"/>
            <a:ext cx="5114700" cy="474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78" name="Google Shape;678;p74"/>
          <p:cNvSpPr txBox="1"/>
          <p:nvPr/>
        </p:nvSpPr>
        <p:spPr>
          <a:xfrm>
            <a:off x="21354825" y="5132250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9" name="Google Shape;679;p74"/>
          <p:cNvSpPr txBox="1"/>
          <p:nvPr/>
        </p:nvSpPr>
        <p:spPr>
          <a:xfrm>
            <a:off x="16421963" y="5132250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80" name="Google Shape;680;p74"/>
          <p:cNvCxnSpPr/>
          <p:nvPr/>
        </p:nvCxnSpPr>
        <p:spPr>
          <a:xfrm flipH="1">
            <a:off x="3650625" y="5691425"/>
            <a:ext cx="5076900" cy="102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81" name="Google Shape;681;p74"/>
          <p:cNvCxnSpPr>
            <a:stCxn id="668" idx="1"/>
            <a:endCxn id="669" idx="0"/>
          </p:cNvCxnSpPr>
          <p:nvPr/>
        </p:nvCxnSpPr>
        <p:spPr>
          <a:xfrm flipH="1">
            <a:off x="19790025" y="7654425"/>
            <a:ext cx="1564800" cy="13206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82" name="Google Shape;682;p74"/>
          <p:cNvCxnSpPr>
            <a:stCxn id="669" idx="3"/>
            <a:endCxn id="671" idx="0"/>
          </p:cNvCxnSpPr>
          <p:nvPr/>
        </p:nvCxnSpPr>
        <p:spPr>
          <a:xfrm>
            <a:off x="21073988" y="9857863"/>
            <a:ext cx="1749600" cy="19032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683" name="Google Shape;683;p74"/>
          <p:cNvSpPr txBox="1"/>
          <p:nvPr/>
        </p:nvSpPr>
        <p:spPr>
          <a:xfrm>
            <a:off x="21508400" y="9360625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84" name="Google Shape;684;p74"/>
          <p:cNvCxnSpPr>
            <a:stCxn id="669" idx="1"/>
            <a:endCxn id="670" idx="3"/>
          </p:cNvCxnSpPr>
          <p:nvPr/>
        </p:nvCxnSpPr>
        <p:spPr>
          <a:xfrm rot="10800000">
            <a:off x="12808163" y="5620363"/>
            <a:ext cx="5698200" cy="4237500"/>
          </a:xfrm>
          <a:prstGeom prst="bentConnector3">
            <a:avLst>
              <a:gd fmla="val 49999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685" name="Google Shape;685;p74"/>
          <p:cNvSpPr txBox="1"/>
          <p:nvPr/>
        </p:nvSpPr>
        <p:spPr>
          <a:xfrm>
            <a:off x="16496375" y="9360625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86" name="Google Shape;686;p74"/>
          <p:cNvCxnSpPr>
            <a:stCxn id="671" idx="1"/>
            <a:endCxn id="672" idx="2"/>
          </p:cNvCxnSpPr>
          <p:nvPr/>
        </p:nvCxnSpPr>
        <p:spPr>
          <a:xfrm rot="10800000">
            <a:off x="10775913" y="11419325"/>
            <a:ext cx="10655100" cy="11538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87" name="Google Shape;687;p74"/>
          <p:cNvCxnSpPr>
            <a:endCxn id="665" idx="2"/>
          </p:cNvCxnSpPr>
          <p:nvPr/>
        </p:nvCxnSpPr>
        <p:spPr>
          <a:xfrm rot="10800000">
            <a:off x="2022825" y="7585375"/>
            <a:ext cx="6704700" cy="26757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57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26" name="Google Shape;526;p57"/>
          <p:cNvSpPr txBox="1"/>
          <p:nvPr>
            <p:ph idx="1" type="body"/>
          </p:nvPr>
        </p:nvSpPr>
        <p:spPr>
          <a:xfrm>
            <a:off x="2809300" y="4957600"/>
            <a:ext cx="6015300" cy="32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</a:pPr>
            <a:r>
              <a:rPr lang="pt-BR" sz="7100">
                <a:solidFill>
                  <a:schemeClr val="dk2"/>
                </a:solidFill>
              </a:rPr>
              <a:t>Protocolo </a:t>
            </a:r>
            <a:r>
              <a:rPr lang="pt-BR" sz="7100">
                <a:solidFill>
                  <a:schemeClr val="accent1"/>
                </a:solidFill>
              </a:rPr>
              <a:t>oAuth2 </a:t>
            </a:r>
            <a:r>
              <a:rPr b="1" lang="pt-BR" sz="7100">
                <a:solidFill>
                  <a:schemeClr val="dk2"/>
                </a:solidFill>
              </a:rPr>
              <a:t>TlppCORE</a:t>
            </a:r>
            <a:endParaRPr b="1" sz="7100">
              <a:solidFill>
                <a:schemeClr val="dk2"/>
              </a:solidFill>
            </a:endParaRPr>
          </a:p>
        </p:txBody>
      </p:sp>
      <p:sp>
        <p:nvSpPr>
          <p:cNvPr id="527" name="Google Shape;527;p57"/>
          <p:cNvSpPr txBox="1"/>
          <p:nvPr>
            <p:ph idx="2" type="body"/>
          </p:nvPr>
        </p:nvSpPr>
        <p:spPr>
          <a:xfrm>
            <a:off x="10150316" y="4615595"/>
            <a:ext cx="10488600" cy="36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pt-BR" sz="4000">
                <a:solidFill>
                  <a:schemeClr val="lt1"/>
                </a:solidFill>
              </a:rPr>
              <a:t>A intenção desta apresentação é demonstrar a utilização do protocolo </a:t>
            </a:r>
            <a:r>
              <a:rPr b="1" lang="pt-BR" sz="4000">
                <a:solidFill>
                  <a:schemeClr val="accent1"/>
                </a:solidFill>
              </a:rPr>
              <a:t>oAuth2 </a:t>
            </a:r>
            <a:r>
              <a:rPr lang="pt-BR" sz="4000">
                <a:solidFill>
                  <a:schemeClr val="lt1"/>
                </a:solidFill>
              </a:rPr>
              <a:t>do </a:t>
            </a:r>
            <a:r>
              <a:rPr lang="pt-BR" sz="4000">
                <a:solidFill>
                  <a:schemeClr val="dk2"/>
                </a:solidFill>
              </a:rPr>
              <a:t>TlppCORE</a:t>
            </a:r>
            <a:r>
              <a:rPr lang="pt-BR" sz="4000">
                <a:solidFill>
                  <a:schemeClr val="lt1"/>
                </a:solidFill>
              </a:rPr>
              <a:t>, passando pelos tópicos principais que vão desde a configuração até a utilização, simulando a requisição de uma API via</a:t>
            </a:r>
            <a:r>
              <a:rPr lang="pt-BR" sz="4000">
                <a:solidFill>
                  <a:schemeClr val="accent5"/>
                </a:solidFill>
              </a:rPr>
              <a:t> </a:t>
            </a:r>
            <a:r>
              <a:rPr lang="pt-BR" sz="4000">
                <a:solidFill>
                  <a:schemeClr val="dk2"/>
                </a:solidFill>
              </a:rPr>
              <a:t>POSTMAN</a:t>
            </a:r>
            <a:r>
              <a:rPr lang="pt-BR" sz="4000">
                <a:solidFill>
                  <a:schemeClr val="lt1"/>
                </a:solidFill>
              </a:rPr>
              <a:t>.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528" name="Google Shape;528;p57"/>
          <p:cNvSpPr txBox="1"/>
          <p:nvPr/>
        </p:nvSpPr>
        <p:spPr>
          <a:xfrm>
            <a:off x="188675" y="12640625"/>
            <a:ext cx="5565600" cy="9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TOTVS: TlppCORE - 2022</a:t>
            </a:r>
            <a:endParaRPr sz="35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75"/>
          <p:cNvSpPr txBox="1"/>
          <p:nvPr>
            <p:ph idx="1" type="body"/>
          </p:nvPr>
        </p:nvSpPr>
        <p:spPr>
          <a:xfrm>
            <a:off x="2061500" y="477125"/>
            <a:ext cx="111294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 - </a:t>
            </a:r>
            <a:r>
              <a:rPr lang="pt-BR">
                <a:solidFill>
                  <a:schemeClr val="dk2"/>
                </a:solidFill>
              </a:rPr>
              <a:t>Api Requisition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93" name="Google Shape;693;p75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694" name="Google Shape;694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18145750"/>
            <a:ext cx="24387175" cy="11381051"/>
          </a:xfrm>
          <a:prstGeom prst="rect">
            <a:avLst/>
          </a:prstGeom>
          <a:noFill/>
          <a:ln>
            <a:noFill/>
          </a:ln>
        </p:spPr>
      </p:pic>
      <p:sp>
        <p:nvSpPr>
          <p:cNvPr id="695" name="Google Shape;695;p75"/>
          <p:cNvSpPr/>
          <p:nvPr/>
        </p:nvSpPr>
        <p:spPr>
          <a:xfrm>
            <a:off x="432825" y="2445910"/>
            <a:ext cx="3180000" cy="53295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Client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96" name="Google Shape;696;p75"/>
          <p:cNvSpPr/>
          <p:nvPr/>
        </p:nvSpPr>
        <p:spPr>
          <a:xfrm>
            <a:off x="14150575" y="2255875"/>
            <a:ext cx="9387900" cy="14700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Application Server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97" name="Google Shape;697;p75"/>
          <p:cNvSpPr/>
          <p:nvPr/>
        </p:nvSpPr>
        <p:spPr>
          <a:xfrm>
            <a:off x="15308600" y="4014263"/>
            <a:ext cx="2972200" cy="2196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oAuth2  configurado</a:t>
            </a:r>
            <a:br>
              <a:rPr lang="pt-BR" sz="2000">
                <a:latin typeface="Impact"/>
                <a:ea typeface="Impact"/>
                <a:cs typeface="Impact"/>
                <a:sym typeface="Impact"/>
              </a:rPr>
            </a:b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(tlppData) 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98" name="Google Shape;698;p75"/>
          <p:cNvSpPr/>
          <p:nvPr/>
        </p:nvSpPr>
        <p:spPr>
          <a:xfrm>
            <a:off x="16364300" y="6919213"/>
            <a:ext cx="2784950" cy="1624200"/>
          </a:xfrm>
          <a:prstGeom prst="flowChartPredefinedProcess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onAuthParams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99" name="Google Shape;699;p75"/>
          <p:cNvSpPr/>
          <p:nvPr/>
        </p:nvSpPr>
        <p:spPr>
          <a:xfrm>
            <a:off x="16930163" y="8991925"/>
            <a:ext cx="2567625" cy="1624200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Params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0" name="Google Shape;700;p75"/>
          <p:cNvSpPr/>
          <p:nvPr/>
        </p:nvSpPr>
        <p:spPr>
          <a:xfrm>
            <a:off x="11145625" y="8345563"/>
            <a:ext cx="4064526" cy="2577960"/>
          </a:xfrm>
          <a:prstGeom prst="flowChartDocumen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Error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1" name="Google Shape;701;p75"/>
          <p:cNvSpPr txBox="1"/>
          <p:nvPr/>
        </p:nvSpPr>
        <p:spPr>
          <a:xfrm>
            <a:off x="8129050" y="2408600"/>
            <a:ext cx="2049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Acesso  a Api</a:t>
            </a:r>
            <a:endParaRPr sz="1800"/>
          </a:p>
        </p:txBody>
      </p:sp>
      <p:sp>
        <p:nvSpPr>
          <p:cNvPr id="702" name="Google Shape;702;p75"/>
          <p:cNvSpPr txBox="1"/>
          <p:nvPr/>
        </p:nvSpPr>
        <p:spPr>
          <a:xfrm>
            <a:off x="19480900" y="420960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3" name="Google Shape;703;p75"/>
          <p:cNvSpPr txBox="1"/>
          <p:nvPr/>
        </p:nvSpPr>
        <p:spPr>
          <a:xfrm>
            <a:off x="13665144" y="4550400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04" name="Google Shape;704;p75"/>
          <p:cNvCxnSpPr>
            <a:stCxn id="698" idx="2"/>
            <a:endCxn id="699" idx="0"/>
          </p:cNvCxnSpPr>
          <p:nvPr/>
        </p:nvCxnSpPr>
        <p:spPr>
          <a:xfrm flipH="1" rot="-5400000">
            <a:off x="17761125" y="8539063"/>
            <a:ext cx="448500" cy="457200"/>
          </a:xfrm>
          <a:prstGeom prst="bentConnector3">
            <a:avLst>
              <a:gd fmla="val 50001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05" name="Google Shape;705;p75"/>
          <p:cNvSpPr txBox="1"/>
          <p:nvPr/>
        </p:nvSpPr>
        <p:spPr>
          <a:xfrm>
            <a:off x="22555475" y="1101112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6" name="Google Shape;706;p75"/>
          <p:cNvSpPr/>
          <p:nvPr/>
        </p:nvSpPr>
        <p:spPr>
          <a:xfrm>
            <a:off x="23424825" y="6839875"/>
            <a:ext cx="705000" cy="745500"/>
          </a:xfrm>
          <a:prstGeom prst="flowChartConnector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1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7" name="Google Shape;707;p75"/>
          <p:cNvSpPr/>
          <p:nvPr/>
        </p:nvSpPr>
        <p:spPr>
          <a:xfrm>
            <a:off x="19247225" y="10148475"/>
            <a:ext cx="3308250" cy="2846888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Token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8" name="Google Shape;708;p75"/>
          <p:cNvSpPr/>
          <p:nvPr/>
        </p:nvSpPr>
        <p:spPr>
          <a:xfrm>
            <a:off x="19642550" y="5007599"/>
            <a:ext cx="3782275" cy="2196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br>
              <a:rPr lang="pt-BR" sz="2200">
                <a:latin typeface="Impact"/>
                <a:ea typeface="Impact"/>
                <a:cs typeface="Impact"/>
                <a:sym typeface="Impact"/>
              </a:rPr>
            </a:br>
            <a:r>
              <a:rPr lang="pt-BR" sz="1700">
                <a:solidFill>
                  <a:schemeClr val="lt2"/>
                </a:solidFill>
                <a:highlight>
                  <a:schemeClr val="lt1"/>
                </a:highlight>
                <a:latin typeface="Impact"/>
                <a:ea typeface="Impact"/>
                <a:cs typeface="Impact"/>
                <a:sym typeface="Impact"/>
              </a:rPr>
              <a:t>onAuthNoCheckUri</a:t>
            </a:r>
            <a:br>
              <a:rPr lang="pt-BR" sz="100">
                <a:latin typeface="Impact"/>
                <a:ea typeface="Impact"/>
                <a:cs typeface="Impact"/>
                <a:sym typeface="Impact"/>
              </a:rPr>
            </a:br>
            <a:endParaRPr sz="1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09" name="Google Shape;709;p75"/>
          <p:cNvCxnSpPr>
            <a:stCxn id="699" idx="3"/>
            <a:endCxn id="707" idx="0"/>
          </p:cNvCxnSpPr>
          <p:nvPr/>
        </p:nvCxnSpPr>
        <p:spPr>
          <a:xfrm>
            <a:off x="19497788" y="9804025"/>
            <a:ext cx="1403700" cy="3444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10" name="Google Shape;710;p75"/>
          <p:cNvSpPr txBox="1"/>
          <p:nvPr/>
        </p:nvSpPr>
        <p:spPr>
          <a:xfrm>
            <a:off x="19740825" y="931027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11" name="Google Shape;711;p75"/>
          <p:cNvCxnSpPr>
            <a:stCxn id="707" idx="3"/>
            <a:endCxn id="706" idx="4"/>
          </p:cNvCxnSpPr>
          <p:nvPr/>
        </p:nvCxnSpPr>
        <p:spPr>
          <a:xfrm flipH="1" rot="10800000">
            <a:off x="22555475" y="7585519"/>
            <a:ext cx="1221900" cy="39864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12" name="Google Shape;712;p75"/>
          <p:cNvSpPr/>
          <p:nvPr/>
        </p:nvSpPr>
        <p:spPr>
          <a:xfrm>
            <a:off x="11051325" y="3908316"/>
            <a:ext cx="1749600" cy="2401650"/>
          </a:xfrm>
          <a:prstGeom prst="flowChartMagneticDisk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>
                <a:latin typeface="Impact"/>
                <a:ea typeface="Impact"/>
                <a:cs typeface="Impact"/>
                <a:sym typeface="Impact"/>
              </a:rPr>
              <a:t>API</a:t>
            </a:r>
            <a:endParaRPr sz="42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13" name="Google Shape;713;p75"/>
          <p:cNvCxnSpPr>
            <a:stCxn id="697" idx="3"/>
            <a:endCxn id="708" idx="0"/>
          </p:cNvCxnSpPr>
          <p:nvPr/>
        </p:nvCxnSpPr>
        <p:spPr>
          <a:xfrm flipH="1" rot="10800000">
            <a:off x="18280800" y="5007650"/>
            <a:ext cx="3252900" cy="105000"/>
          </a:xfrm>
          <a:prstGeom prst="bentConnector4">
            <a:avLst>
              <a:gd fmla="val 20931" name="adj1"/>
              <a:gd fmla="val 326835" name="adj2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14" name="Google Shape;714;p75"/>
          <p:cNvCxnSpPr>
            <a:stCxn id="708" idx="3"/>
            <a:endCxn id="706" idx="0"/>
          </p:cNvCxnSpPr>
          <p:nvPr/>
        </p:nvCxnSpPr>
        <p:spPr>
          <a:xfrm>
            <a:off x="23424825" y="6105986"/>
            <a:ext cx="352500" cy="7338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15" name="Google Shape;715;p75"/>
          <p:cNvCxnSpPr>
            <a:stCxn id="708" idx="1"/>
            <a:endCxn id="698" idx="0"/>
          </p:cNvCxnSpPr>
          <p:nvPr/>
        </p:nvCxnSpPr>
        <p:spPr>
          <a:xfrm flipH="1">
            <a:off x="17756750" y="6105986"/>
            <a:ext cx="1885800" cy="8133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16" name="Google Shape;716;p75"/>
          <p:cNvCxnSpPr>
            <a:stCxn id="699" idx="1"/>
            <a:endCxn id="700" idx="3"/>
          </p:cNvCxnSpPr>
          <p:nvPr/>
        </p:nvCxnSpPr>
        <p:spPr>
          <a:xfrm rot="10800000">
            <a:off x="15210263" y="9634525"/>
            <a:ext cx="1719900" cy="169500"/>
          </a:xfrm>
          <a:prstGeom prst="bentConnector3">
            <a:avLst>
              <a:gd fmla="val 50003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17" name="Google Shape;717;p75"/>
          <p:cNvSpPr txBox="1"/>
          <p:nvPr/>
        </p:nvSpPr>
        <p:spPr>
          <a:xfrm>
            <a:off x="16029300" y="925160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8" name="Google Shape;718;p75"/>
          <p:cNvSpPr txBox="1"/>
          <p:nvPr/>
        </p:nvSpPr>
        <p:spPr>
          <a:xfrm>
            <a:off x="16424475" y="1108645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9" name="Google Shape;719;p75"/>
          <p:cNvSpPr txBox="1"/>
          <p:nvPr/>
        </p:nvSpPr>
        <p:spPr>
          <a:xfrm>
            <a:off x="18292700" y="5536575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20" name="Google Shape;720;p75"/>
          <p:cNvCxnSpPr>
            <a:stCxn id="707" idx="1"/>
            <a:endCxn id="700" idx="2"/>
          </p:cNvCxnSpPr>
          <p:nvPr/>
        </p:nvCxnSpPr>
        <p:spPr>
          <a:xfrm rot="10800000">
            <a:off x="13177925" y="10753219"/>
            <a:ext cx="6069300" cy="8187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21" name="Google Shape;721;p75"/>
          <p:cNvSpPr/>
          <p:nvPr/>
        </p:nvSpPr>
        <p:spPr>
          <a:xfrm>
            <a:off x="11573625" y="7026367"/>
            <a:ext cx="705000" cy="745500"/>
          </a:xfrm>
          <a:prstGeom prst="flowChartConnector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1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22" name="Google Shape;722;p75"/>
          <p:cNvCxnSpPr>
            <a:stCxn id="700" idx="1"/>
            <a:endCxn id="695" idx="2"/>
          </p:cNvCxnSpPr>
          <p:nvPr/>
        </p:nvCxnSpPr>
        <p:spPr>
          <a:xfrm rot="10800000">
            <a:off x="2022925" y="7775443"/>
            <a:ext cx="9122700" cy="18591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23" name="Google Shape;723;p75"/>
          <p:cNvCxnSpPr>
            <a:stCxn id="697" idx="1"/>
            <a:endCxn id="712" idx="4"/>
          </p:cNvCxnSpPr>
          <p:nvPr/>
        </p:nvCxnSpPr>
        <p:spPr>
          <a:xfrm rot="10800000">
            <a:off x="12800900" y="5109050"/>
            <a:ext cx="2507700" cy="36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24" name="Google Shape;724;p75"/>
          <p:cNvCxnSpPr>
            <a:stCxn id="721" idx="0"/>
            <a:endCxn id="712" idx="3"/>
          </p:cNvCxnSpPr>
          <p:nvPr/>
        </p:nvCxnSpPr>
        <p:spPr>
          <a:xfrm rot="-5400000">
            <a:off x="11568225" y="6667867"/>
            <a:ext cx="716400" cy="6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25" name="Google Shape;725;p75"/>
          <p:cNvCxnSpPr>
            <a:stCxn id="712" idx="2"/>
            <a:endCxn id="695" idx="3"/>
          </p:cNvCxnSpPr>
          <p:nvPr/>
        </p:nvCxnSpPr>
        <p:spPr>
          <a:xfrm flipH="1">
            <a:off x="3612825" y="5109141"/>
            <a:ext cx="7438500" cy="15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26" name="Google Shape;726;p75"/>
          <p:cNvCxnSpPr>
            <a:endCxn id="696" idx="1"/>
          </p:cNvCxnSpPr>
          <p:nvPr/>
        </p:nvCxnSpPr>
        <p:spPr>
          <a:xfrm flipH="1" rot="10800000">
            <a:off x="3631675" y="2990875"/>
            <a:ext cx="10518900" cy="201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27" name="Google Shape;727;p75"/>
          <p:cNvCxnSpPr>
            <a:stCxn id="696" idx="2"/>
            <a:endCxn id="697" idx="0"/>
          </p:cNvCxnSpPr>
          <p:nvPr/>
        </p:nvCxnSpPr>
        <p:spPr>
          <a:xfrm rot="5400000">
            <a:off x="17675425" y="2845075"/>
            <a:ext cx="288300" cy="2049900"/>
          </a:xfrm>
          <a:prstGeom prst="bentConnector3">
            <a:avLst>
              <a:gd fmla="val 50015" name="adj1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28" name="Google Shape;728;p75"/>
          <p:cNvSpPr txBox="1"/>
          <p:nvPr/>
        </p:nvSpPr>
        <p:spPr>
          <a:xfrm>
            <a:off x="6376450" y="4542200"/>
            <a:ext cx="278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Resposta ao Client</a:t>
            </a:r>
            <a:endParaRPr sz="1800"/>
          </a:p>
        </p:txBody>
      </p:sp>
      <p:sp>
        <p:nvSpPr>
          <p:cNvPr id="729" name="Google Shape;729;p75"/>
          <p:cNvSpPr txBox="1"/>
          <p:nvPr/>
        </p:nvSpPr>
        <p:spPr>
          <a:xfrm>
            <a:off x="6376450" y="9038000"/>
            <a:ext cx="278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Resposta ao Client</a:t>
            </a:r>
            <a:endParaRPr sz="1800"/>
          </a:p>
        </p:txBody>
      </p:sp>
      <p:sp>
        <p:nvSpPr>
          <p:cNvPr id="730" name="Google Shape;730;p75"/>
          <p:cNvSpPr txBox="1"/>
          <p:nvPr/>
        </p:nvSpPr>
        <p:spPr>
          <a:xfrm>
            <a:off x="23317475" y="552472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76"/>
          <p:cNvSpPr txBox="1"/>
          <p:nvPr>
            <p:ph idx="1" type="body"/>
          </p:nvPr>
        </p:nvSpPr>
        <p:spPr>
          <a:xfrm>
            <a:off x="2061500" y="477125"/>
            <a:ext cx="150882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 - </a:t>
            </a:r>
            <a:r>
              <a:rPr lang="pt-BR">
                <a:solidFill>
                  <a:schemeClr val="dk2"/>
                </a:solidFill>
              </a:rPr>
              <a:t>Api Requisition(Refresh Token)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36" name="Google Shape;736;p76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37" name="Google Shape;737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18145750"/>
            <a:ext cx="24387175" cy="11381051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Google Shape;738;p76"/>
          <p:cNvSpPr/>
          <p:nvPr/>
        </p:nvSpPr>
        <p:spPr>
          <a:xfrm>
            <a:off x="432825" y="2445910"/>
            <a:ext cx="3180000" cy="53295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Client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39" name="Google Shape;739;p76"/>
          <p:cNvSpPr/>
          <p:nvPr/>
        </p:nvSpPr>
        <p:spPr>
          <a:xfrm>
            <a:off x="14150575" y="2255875"/>
            <a:ext cx="9387900" cy="14700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Application Server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0" name="Google Shape;740;p76"/>
          <p:cNvSpPr/>
          <p:nvPr/>
        </p:nvSpPr>
        <p:spPr>
          <a:xfrm>
            <a:off x="15308600" y="4014263"/>
            <a:ext cx="2972200" cy="2196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oAuth2  configurado</a:t>
            </a:r>
            <a:br>
              <a:rPr lang="pt-BR" sz="2000">
                <a:latin typeface="Impact"/>
                <a:ea typeface="Impact"/>
                <a:cs typeface="Impact"/>
                <a:sym typeface="Impact"/>
              </a:rPr>
            </a:b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(tlppData) 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1" name="Google Shape;741;p76"/>
          <p:cNvSpPr/>
          <p:nvPr/>
        </p:nvSpPr>
        <p:spPr>
          <a:xfrm>
            <a:off x="16364300" y="6919213"/>
            <a:ext cx="2784950" cy="1624200"/>
          </a:xfrm>
          <a:prstGeom prst="flowChartPredefinedProcess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onAuthParams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2" name="Google Shape;742;p76"/>
          <p:cNvSpPr/>
          <p:nvPr/>
        </p:nvSpPr>
        <p:spPr>
          <a:xfrm>
            <a:off x="16930163" y="8991925"/>
            <a:ext cx="2567625" cy="1624200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Params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3" name="Google Shape;743;p76"/>
          <p:cNvSpPr/>
          <p:nvPr/>
        </p:nvSpPr>
        <p:spPr>
          <a:xfrm>
            <a:off x="11145625" y="8345563"/>
            <a:ext cx="4064526" cy="2577960"/>
          </a:xfrm>
          <a:prstGeom prst="flowChartDocumen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Error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4" name="Google Shape;744;p76"/>
          <p:cNvSpPr txBox="1"/>
          <p:nvPr/>
        </p:nvSpPr>
        <p:spPr>
          <a:xfrm>
            <a:off x="8129050" y="2408600"/>
            <a:ext cx="2049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Acesso  a Api</a:t>
            </a:r>
            <a:endParaRPr sz="1800"/>
          </a:p>
        </p:txBody>
      </p:sp>
      <p:sp>
        <p:nvSpPr>
          <p:cNvPr id="745" name="Google Shape;745;p76"/>
          <p:cNvSpPr txBox="1"/>
          <p:nvPr/>
        </p:nvSpPr>
        <p:spPr>
          <a:xfrm>
            <a:off x="19480900" y="420960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6" name="Google Shape;746;p76"/>
          <p:cNvSpPr txBox="1"/>
          <p:nvPr/>
        </p:nvSpPr>
        <p:spPr>
          <a:xfrm>
            <a:off x="13665144" y="4550400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47" name="Google Shape;747;p76"/>
          <p:cNvCxnSpPr>
            <a:stCxn id="741" idx="2"/>
            <a:endCxn id="742" idx="0"/>
          </p:cNvCxnSpPr>
          <p:nvPr/>
        </p:nvCxnSpPr>
        <p:spPr>
          <a:xfrm flipH="1" rot="-5400000">
            <a:off x="17761125" y="8539063"/>
            <a:ext cx="448500" cy="457200"/>
          </a:xfrm>
          <a:prstGeom prst="bentConnector3">
            <a:avLst>
              <a:gd fmla="val 50001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48" name="Google Shape;748;p76"/>
          <p:cNvSpPr txBox="1"/>
          <p:nvPr/>
        </p:nvSpPr>
        <p:spPr>
          <a:xfrm>
            <a:off x="22555475" y="1101112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9" name="Google Shape;749;p76"/>
          <p:cNvSpPr/>
          <p:nvPr/>
        </p:nvSpPr>
        <p:spPr>
          <a:xfrm>
            <a:off x="23424825" y="6839875"/>
            <a:ext cx="705000" cy="745500"/>
          </a:xfrm>
          <a:prstGeom prst="flowChartConnector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1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50" name="Google Shape;750;p76"/>
          <p:cNvSpPr/>
          <p:nvPr/>
        </p:nvSpPr>
        <p:spPr>
          <a:xfrm>
            <a:off x="19247225" y="10148475"/>
            <a:ext cx="3308250" cy="2846888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Token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51" name="Google Shape;751;p76"/>
          <p:cNvSpPr/>
          <p:nvPr/>
        </p:nvSpPr>
        <p:spPr>
          <a:xfrm>
            <a:off x="19642550" y="5007599"/>
            <a:ext cx="3782275" cy="2196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br>
              <a:rPr lang="pt-BR" sz="2200">
                <a:latin typeface="Impact"/>
                <a:ea typeface="Impact"/>
                <a:cs typeface="Impact"/>
                <a:sym typeface="Impact"/>
              </a:rPr>
            </a:br>
            <a:r>
              <a:rPr lang="pt-BR" sz="1700">
                <a:solidFill>
                  <a:schemeClr val="lt2"/>
                </a:solidFill>
                <a:highlight>
                  <a:schemeClr val="lt1"/>
                </a:highlight>
                <a:latin typeface="Impact"/>
                <a:ea typeface="Impact"/>
                <a:cs typeface="Impact"/>
                <a:sym typeface="Impact"/>
              </a:rPr>
              <a:t>onAuthNoCheckUri</a:t>
            </a:r>
            <a:br>
              <a:rPr lang="pt-BR" sz="100">
                <a:latin typeface="Impact"/>
                <a:ea typeface="Impact"/>
                <a:cs typeface="Impact"/>
                <a:sym typeface="Impact"/>
              </a:rPr>
            </a:br>
            <a:endParaRPr sz="1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52" name="Google Shape;752;p76"/>
          <p:cNvCxnSpPr>
            <a:stCxn id="742" idx="3"/>
            <a:endCxn id="750" idx="0"/>
          </p:cNvCxnSpPr>
          <p:nvPr/>
        </p:nvCxnSpPr>
        <p:spPr>
          <a:xfrm>
            <a:off x="19497788" y="9804025"/>
            <a:ext cx="1403700" cy="3444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53" name="Google Shape;753;p76"/>
          <p:cNvSpPr txBox="1"/>
          <p:nvPr/>
        </p:nvSpPr>
        <p:spPr>
          <a:xfrm>
            <a:off x="19740825" y="931027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54" name="Google Shape;754;p76"/>
          <p:cNvCxnSpPr>
            <a:stCxn id="750" idx="3"/>
            <a:endCxn id="749" idx="4"/>
          </p:cNvCxnSpPr>
          <p:nvPr/>
        </p:nvCxnSpPr>
        <p:spPr>
          <a:xfrm flipH="1" rot="10800000">
            <a:off x="22555475" y="7585519"/>
            <a:ext cx="1221900" cy="39864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55" name="Google Shape;755;p76"/>
          <p:cNvSpPr/>
          <p:nvPr/>
        </p:nvSpPr>
        <p:spPr>
          <a:xfrm>
            <a:off x="11051325" y="3908316"/>
            <a:ext cx="1749600" cy="2401650"/>
          </a:xfrm>
          <a:prstGeom prst="flowChartMagneticDisk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>
                <a:latin typeface="Impact"/>
                <a:ea typeface="Impact"/>
                <a:cs typeface="Impact"/>
                <a:sym typeface="Impact"/>
              </a:rPr>
              <a:t>API</a:t>
            </a:r>
            <a:endParaRPr sz="42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56" name="Google Shape;756;p76"/>
          <p:cNvCxnSpPr>
            <a:stCxn id="740" idx="3"/>
            <a:endCxn id="751" idx="0"/>
          </p:cNvCxnSpPr>
          <p:nvPr/>
        </p:nvCxnSpPr>
        <p:spPr>
          <a:xfrm flipH="1" rot="10800000">
            <a:off x="18280800" y="5007650"/>
            <a:ext cx="3252900" cy="105000"/>
          </a:xfrm>
          <a:prstGeom prst="bentConnector4">
            <a:avLst>
              <a:gd fmla="val 20931" name="adj1"/>
              <a:gd fmla="val 326835" name="adj2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57" name="Google Shape;757;p76"/>
          <p:cNvCxnSpPr>
            <a:stCxn id="751" idx="3"/>
            <a:endCxn id="749" idx="0"/>
          </p:cNvCxnSpPr>
          <p:nvPr/>
        </p:nvCxnSpPr>
        <p:spPr>
          <a:xfrm>
            <a:off x="23424825" y="6105986"/>
            <a:ext cx="352500" cy="7338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58" name="Google Shape;758;p76"/>
          <p:cNvCxnSpPr>
            <a:stCxn id="751" idx="1"/>
            <a:endCxn id="741" idx="0"/>
          </p:cNvCxnSpPr>
          <p:nvPr/>
        </p:nvCxnSpPr>
        <p:spPr>
          <a:xfrm flipH="1">
            <a:off x="17756750" y="6105986"/>
            <a:ext cx="1885800" cy="8133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59" name="Google Shape;759;p76"/>
          <p:cNvCxnSpPr>
            <a:stCxn id="742" idx="1"/>
            <a:endCxn id="743" idx="3"/>
          </p:cNvCxnSpPr>
          <p:nvPr/>
        </p:nvCxnSpPr>
        <p:spPr>
          <a:xfrm rot="10800000">
            <a:off x="15210263" y="9634525"/>
            <a:ext cx="1719900" cy="169500"/>
          </a:xfrm>
          <a:prstGeom prst="bentConnector3">
            <a:avLst>
              <a:gd fmla="val 50003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60" name="Google Shape;760;p76"/>
          <p:cNvSpPr txBox="1"/>
          <p:nvPr/>
        </p:nvSpPr>
        <p:spPr>
          <a:xfrm>
            <a:off x="16029300" y="925160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1" name="Google Shape;761;p76"/>
          <p:cNvSpPr txBox="1"/>
          <p:nvPr/>
        </p:nvSpPr>
        <p:spPr>
          <a:xfrm>
            <a:off x="17137875" y="10727313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2" name="Google Shape;762;p76"/>
          <p:cNvSpPr txBox="1"/>
          <p:nvPr/>
        </p:nvSpPr>
        <p:spPr>
          <a:xfrm>
            <a:off x="18292700" y="5536575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3" name="Google Shape;763;p76"/>
          <p:cNvSpPr/>
          <p:nvPr/>
        </p:nvSpPr>
        <p:spPr>
          <a:xfrm>
            <a:off x="11573625" y="7026367"/>
            <a:ext cx="705000" cy="745500"/>
          </a:xfrm>
          <a:prstGeom prst="flowChartConnector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1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64" name="Google Shape;764;p76"/>
          <p:cNvCxnSpPr>
            <a:stCxn id="743" idx="1"/>
            <a:endCxn id="738" idx="2"/>
          </p:cNvCxnSpPr>
          <p:nvPr/>
        </p:nvCxnSpPr>
        <p:spPr>
          <a:xfrm rot="10800000">
            <a:off x="2022925" y="7775443"/>
            <a:ext cx="9122700" cy="18591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65" name="Google Shape;765;p76"/>
          <p:cNvCxnSpPr>
            <a:stCxn id="740" idx="1"/>
            <a:endCxn id="755" idx="4"/>
          </p:cNvCxnSpPr>
          <p:nvPr/>
        </p:nvCxnSpPr>
        <p:spPr>
          <a:xfrm rot="10800000">
            <a:off x="12800900" y="5109050"/>
            <a:ext cx="2507700" cy="36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66" name="Google Shape;766;p76"/>
          <p:cNvCxnSpPr>
            <a:stCxn id="763" idx="0"/>
            <a:endCxn id="755" idx="3"/>
          </p:cNvCxnSpPr>
          <p:nvPr/>
        </p:nvCxnSpPr>
        <p:spPr>
          <a:xfrm rot="-5400000">
            <a:off x="11568225" y="6667867"/>
            <a:ext cx="716400" cy="6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67" name="Google Shape;767;p76"/>
          <p:cNvCxnSpPr>
            <a:stCxn id="755" idx="2"/>
            <a:endCxn id="738" idx="3"/>
          </p:cNvCxnSpPr>
          <p:nvPr/>
        </p:nvCxnSpPr>
        <p:spPr>
          <a:xfrm flipH="1">
            <a:off x="3612825" y="5109141"/>
            <a:ext cx="7438500" cy="1500"/>
          </a:xfrm>
          <a:prstGeom prst="bentConnector3">
            <a:avLst>
              <a:gd fmla="val 50000" name="adj1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68" name="Google Shape;768;p76"/>
          <p:cNvCxnSpPr>
            <a:endCxn id="739" idx="1"/>
          </p:cNvCxnSpPr>
          <p:nvPr/>
        </p:nvCxnSpPr>
        <p:spPr>
          <a:xfrm flipH="1" rot="10800000">
            <a:off x="3631675" y="2990875"/>
            <a:ext cx="10518900" cy="201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69" name="Google Shape;769;p76"/>
          <p:cNvCxnSpPr>
            <a:stCxn id="739" idx="2"/>
            <a:endCxn id="740" idx="0"/>
          </p:cNvCxnSpPr>
          <p:nvPr/>
        </p:nvCxnSpPr>
        <p:spPr>
          <a:xfrm rot="5400000">
            <a:off x="17675425" y="2845075"/>
            <a:ext cx="288300" cy="2049900"/>
          </a:xfrm>
          <a:prstGeom prst="bentConnector3">
            <a:avLst>
              <a:gd fmla="val 50015" name="adj1"/>
            </a:avLst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70" name="Google Shape;770;p76"/>
          <p:cNvSpPr txBox="1"/>
          <p:nvPr/>
        </p:nvSpPr>
        <p:spPr>
          <a:xfrm>
            <a:off x="6376450" y="4542200"/>
            <a:ext cx="278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Resposta ao Client</a:t>
            </a:r>
            <a:endParaRPr sz="1800"/>
          </a:p>
        </p:txBody>
      </p:sp>
      <p:sp>
        <p:nvSpPr>
          <p:cNvPr id="771" name="Google Shape;771;p76"/>
          <p:cNvSpPr txBox="1"/>
          <p:nvPr/>
        </p:nvSpPr>
        <p:spPr>
          <a:xfrm>
            <a:off x="6376450" y="9038000"/>
            <a:ext cx="278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Resposta ao Client</a:t>
            </a:r>
            <a:endParaRPr sz="1800"/>
          </a:p>
        </p:txBody>
      </p:sp>
      <p:sp>
        <p:nvSpPr>
          <p:cNvPr id="772" name="Google Shape;772;p76"/>
          <p:cNvSpPr/>
          <p:nvPr/>
        </p:nvSpPr>
        <p:spPr>
          <a:xfrm>
            <a:off x="18775900" y="12089467"/>
            <a:ext cx="705000" cy="745500"/>
          </a:xfrm>
          <a:prstGeom prst="flowChartConnector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2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73" name="Google Shape;773;p76"/>
          <p:cNvSpPr/>
          <p:nvPr/>
        </p:nvSpPr>
        <p:spPr>
          <a:xfrm flipH="1">
            <a:off x="18991550" y="12899425"/>
            <a:ext cx="352500" cy="5694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4" name="Google Shape;774;p76"/>
          <p:cNvSpPr/>
          <p:nvPr/>
        </p:nvSpPr>
        <p:spPr>
          <a:xfrm>
            <a:off x="14644163" y="11506525"/>
            <a:ext cx="2567625" cy="1624200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Token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Expired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75" name="Google Shape;775;p76"/>
          <p:cNvCxnSpPr>
            <a:stCxn id="750" idx="1"/>
            <a:endCxn id="774" idx="0"/>
          </p:cNvCxnSpPr>
          <p:nvPr/>
        </p:nvCxnSpPr>
        <p:spPr>
          <a:xfrm rot="10800000">
            <a:off x="15928025" y="11506519"/>
            <a:ext cx="3319200" cy="65400"/>
          </a:xfrm>
          <a:prstGeom prst="bentConnector4">
            <a:avLst>
              <a:gd fmla="val 30662" name="adj1"/>
              <a:gd fmla="val 464096" name="adj2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776" name="Google Shape;776;p76"/>
          <p:cNvCxnSpPr>
            <a:stCxn id="774" idx="3"/>
            <a:endCxn id="772" idx="0"/>
          </p:cNvCxnSpPr>
          <p:nvPr/>
        </p:nvCxnSpPr>
        <p:spPr>
          <a:xfrm flipH="1" rot="10800000">
            <a:off x="17211788" y="12089425"/>
            <a:ext cx="1916700" cy="229200"/>
          </a:xfrm>
          <a:prstGeom prst="bentConnector4">
            <a:avLst>
              <a:gd fmla="val 55821" name="adj1"/>
              <a:gd fmla="val 203876" name="adj2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77" name="Google Shape;777;p76"/>
          <p:cNvSpPr txBox="1"/>
          <p:nvPr/>
        </p:nvSpPr>
        <p:spPr>
          <a:xfrm>
            <a:off x="17226225" y="1174867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78" name="Google Shape;778;p76"/>
          <p:cNvCxnSpPr>
            <a:stCxn id="774" idx="1"/>
            <a:endCxn id="743" idx="2"/>
          </p:cNvCxnSpPr>
          <p:nvPr/>
        </p:nvCxnSpPr>
        <p:spPr>
          <a:xfrm rot="10800000">
            <a:off x="13177763" y="10753225"/>
            <a:ext cx="1466400" cy="15654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79" name="Google Shape;779;p76"/>
          <p:cNvSpPr txBox="1"/>
          <p:nvPr/>
        </p:nvSpPr>
        <p:spPr>
          <a:xfrm>
            <a:off x="13573163" y="11742113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80" name="Google Shape;780;p76"/>
          <p:cNvSpPr txBox="1"/>
          <p:nvPr/>
        </p:nvSpPr>
        <p:spPr>
          <a:xfrm>
            <a:off x="23241275" y="552472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p77"/>
          <p:cNvSpPr txBox="1"/>
          <p:nvPr>
            <p:ph idx="1" type="body"/>
          </p:nvPr>
        </p:nvSpPr>
        <p:spPr>
          <a:xfrm>
            <a:off x="2061500" y="477125"/>
            <a:ext cx="138243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 - </a:t>
            </a:r>
            <a:r>
              <a:rPr lang="pt-BR">
                <a:solidFill>
                  <a:schemeClr val="dk2"/>
                </a:solidFill>
              </a:rPr>
              <a:t>Refresh</a:t>
            </a:r>
            <a:r>
              <a:rPr lang="pt-BR">
                <a:solidFill>
                  <a:schemeClr val="dk2"/>
                </a:solidFill>
              </a:rPr>
              <a:t> Token Requisition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86" name="Google Shape;786;p77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787" name="Google Shape;787;p77"/>
          <p:cNvSpPr txBox="1"/>
          <p:nvPr/>
        </p:nvSpPr>
        <p:spPr>
          <a:xfrm>
            <a:off x="-62" y="3770513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788" name="Google Shape;788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18145750"/>
            <a:ext cx="24387175" cy="11381051"/>
          </a:xfrm>
          <a:prstGeom prst="rect">
            <a:avLst/>
          </a:prstGeom>
          <a:noFill/>
          <a:ln>
            <a:noFill/>
          </a:ln>
        </p:spPr>
      </p:pic>
      <p:sp>
        <p:nvSpPr>
          <p:cNvPr id="789" name="Google Shape;789;p77"/>
          <p:cNvSpPr/>
          <p:nvPr/>
        </p:nvSpPr>
        <p:spPr>
          <a:xfrm>
            <a:off x="432825" y="2255875"/>
            <a:ext cx="3180000" cy="53295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Client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0" name="Google Shape;790;p77"/>
          <p:cNvSpPr/>
          <p:nvPr/>
        </p:nvSpPr>
        <p:spPr>
          <a:xfrm>
            <a:off x="16041825" y="2255875"/>
            <a:ext cx="7496700" cy="14700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Application Server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1" name="Google Shape;791;p77"/>
          <p:cNvSpPr/>
          <p:nvPr/>
        </p:nvSpPr>
        <p:spPr>
          <a:xfrm>
            <a:off x="17923075" y="4550483"/>
            <a:ext cx="2972200" cy="2196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oAuth2  configurado</a:t>
            </a:r>
            <a:br>
              <a:rPr lang="pt-BR" sz="2000">
                <a:latin typeface="Impact"/>
                <a:ea typeface="Impact"/>
                <a:cs typeface="Impact"/>
                <a:sym typeface="Impact"/>
              </a:rPr>
            </a:b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(tlppData)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2" name="Google Shape;792;p77"/>
          <p:cNvSpPr/>
          <p:nvPr/>
        </p:nvSpPr>
        <p:spPr>
          <a:xfrm>
            <a:off x="21354825" y="6842325"/>
            <a:ext cx="2784950" cy="1624200"/>
          </a:xfrm>
          <a:prstGeom prst="flowChartPredefinedProcess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onAuthParams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3" name="Google Shape;793;p77"/>
          <p:cNvSpPr/>
          <p:nvPr/>
        </p:nvSpPr>
        <p:spPr>
          <a:xfrm>
            <a:off x="18506363" y="8974975"/>
            <a:ext cx="2567625" cy="1765775"/>
          </a:xfrm>
          <a:prstGeom prst="flowChartDecision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Params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4" name="Google Shape;794;p77"/>
          <p:cNvSpPr/>
          <p:nvPr/>
        </p:nvSpPr>
        <p:spPr>
          <a:xfrm>
            <a:off x="8743725" y="4331338"/>
            <a:ext cx="4064526" cy="2577960"/>
          </a:xfrm>
          <a:prstGeom prst="flowChartDocumen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Error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5" name="Google Shape;795;p77"/>
          <p:cNvSpPr/>
          <p:nvPr/>
        </p:nvSpPr>
        <p:spPr>
          <a:xfrm>
            <a:off x="21431013" y="11761025"/>
            <a:ext cx="2784950" cy="1624200"/>
          </a:xfrm>
          <a:prstGeom prst="flowChartPredefinedProcess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Gerar  Token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6" name="Google Shape;796;p77"/>
          <p:cNvSpPr/>
          <p:nvPr/>
        </p:nvSpPr>
        <p:spPr>
          <a:xfrm>
            <a:off x="8743725" y="9011688"/>
            <a:ext cx="4064526" cy="2577960"/>
          </a:xfrm>
          <a:prstGeom prst="flowChartDocument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Success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97" name="Google Shape;797;p77"/>
          <p:cNvCxnSpPr>
            <a:endCxn id="790" idx="1"/>
          </p:cNvCxnSpPr>
          <p:nvPr/>
        </p:nvCxnSpPr>
        <p:spPr>
          <a:xfrm flipH="1" rot="10800000">
            <a:off x="3603525" y="2990875"/>
            <a:ext cx="12438300" cy="279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98" name="Google Shape;798;p77"/>
          <p:cNvSpPr txBox="1"/>
          <p:nvPr/>
        </p:nvSpPr>
        <p:spPr>
          <a:xfrm>
            <a:off x="8129050" y="2484800"/>
            <a:ext cx="3180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latin typeface="Impact"/>
                <a:ea typeface="Impact"/>
                <a:cs typeface="Impact"/>
                <a:sym typeface="Impact"/>
              </a:rPr>
              <a:t>Solicitação Refresh Token</a:t>
            </a:r>
            <a:r>
              <a:rPr lang="pt-BR"/>
              <a:t> </a:t>
            </a:r>
            <a:endParaRPr/>
          </a:p>
        </p:txBody>
      </p:sp>
      <p:cxnSp>
        <p:nvCxnSpPr>
          <p:cNvPr id="799" name="Google Shape;799;p77"/>
          <p:cNvCxnSpPr/>
          <p:nvPr/>
        </p:nvCxnSpPr>
        <p:spPr>
          <a:xfrm>
            <a:off x="19400475" y="3800150"/>
            <a:ext cx="8700" cy="6930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00" name="Google Shape;800;p77"/>
          <p:cNvCxnSpPr>
            <a:stCxn id="791" idx="3"/>
          </p:cNvCxnSpPr>
          <p:nvPr/>
        </p:nvCxnSpPr>
        <p:spPr>
          <a:xfrm>
            <a:off x="20895275" y="5648871"/>
            <a:ext cx="1547100" cy="1174500"/>
          </a:xfrm>
          <a:prstGeom prst="bentConnector3">
            <a:avLst>
              <a:gd fmla="val 99211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801" name="Google Shape;801;p77"/>
          <p:cNvCxnSpPr>
            <a:stCxn id="791" idx="1"/>
          </p:cNvCxnSpPr>
          <p:nvPr/>
        </p:nvCxnSpPr>
        <p:spPr>
          <a:xfrm rot="10800000">
            <a:off x="12808375" y="5601471"/>
            <a:ext cx="5114700" cy="474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02" name="Google Shape;802;p77"/>
          <p:cNvSpPr txBox="1"/>
          <p:nvPr/>
        </p:nvSpPr>
        <p:spPr>
          <a:xfrm>
            <a:off x="21354825" y="5132250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03" name="Google Shape;803;p77"/>
          <p:cNvSpPr txBox="1"/>
          <p:nvPr/>
        </p:nvSpPr>
        <p:spPr>
          <a:xfrm>
            <a:off x="16421963" y="5132250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804" name="Google Shape;804;p77"/>
          <p:cNvCxnSpPr/>
          <p:nvPr/>
        </p:nvCxnSpPr>
        <p:spPr>
          <a:xfrm flipH="1">
            <a:off x="3650625" y="5691425"/>
            <a:ext cx="5076900" cy="102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05" name="Google Shape;805;p77"/>
          <p:cNvCxnSpPr>
            <a:stCxn id="792" idx="1"/>
            <a:endCxn id="793" idx="0"/>
          </p:cNvCxnSpPr>
          <p:nvPr/>
        </p:nvCxnSpPr>
        <p:spPr>
          <a:xfrm flipH="1">
            <a:off x="19790025" y="7654425"/>
            <a:ext cx="1564800" cy="13206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806" name="Google Shape;806;p77"/>
          <p:cNvCxnSpPr>
            <a:stCxn id="793" idx="3"/>
            <a:endCxn id="795" idx="0"/>
          </p:cNvCxnSpPr>
          <p:nvPr/>
        </p:nvCxnSpPr>
        <p:spPr>
          <a:xfrm>
            <a:off x="21073988" y="9857863"/>
            <a:ext cx="1749600" cy="19032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807" name="Google Shape;807;p77"/>
          <p:cNvSpPr txBox="1"/>
          <p:nvPr/>
        </p:nvSpPr>
        <p:spPr>
          <a:xfrm>
            <a:off x="21508400" y="9360625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808" name="Google Shape;808;p77"/>
          <p:cNvCxnSpPr>
            <a:stCxn id="793" idx="1"/>
            <a:endCxn id="794" idx="3"/>
          </p:cNvCxnSpPr>
          <p:nvPr/>
        </p:nvCxnSpPr>
        <p:spPr>
          <a:xfrm rot="10800000">
            <a:off x="12808163" y="5620363"/>
            <a:ext cx="5698200" cy="4237500"/>
          </a:xfrm>
          <a:prstGeom prst="bentConnector3">
            <a:avLst>
              <a:gd fmla="val 49999" name="adj1"/>
            </a:avLst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809" name="Google Shape;809;p77"/>
          <p:cNvSpPr txBox="1"/>
          <p:nvPr/>
        </p:nvSpPr>
        <p:spPr>
          <a:xfrm>
            <a:off x="16496375" y="9360625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810" name="Google Shape;810;p77"/>
          <p:cNvCxnSpPr>
            <a:stCxn id="795" idx="1"/>
            <a:endCxn id="796" idx="2"/>
          </p:cNvCxnSpPr>
          <p:nvPr/>
        </p:nvCxnSpPr>
        <p:spPr>
          <a:xfrm rot="10800000">
            <a:off x="10775913" y="11419325"/>
            <a:ext cx="10655100" cy="11538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811" name="Google Shape;811;p77"/>
          <p:cNvCxnSpPr>
            <a:endCxn id="789" idx="2"/>
          </p:cNvCxnSpPr>
          <p:nvPr/>
        </p:nvCxnSpPr>
        <p:spPr>
          <a:xfrm rot="10800000">
            <a:off x="2022825" y="7585375"/>
            <a:ext cx="6704700" cy="2675700"/>
          </a:xfrm>
          <a:prstGeom prst="bentConnector2">
            <a:avLst/>
          </a:prstGeom>
          <a:noFill/>
          <a:ln cap="flat" cmpd="sng" w="28575">
            <a:solidFill>
              <a:srgbClr val="33333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812" name="Google Shape;812;p77"/>
          <p:cNvSpPr/>
          <p:nvPr/>
        </p:nvSpPr>
        <p:spPr>
          <a:xfrm>
            <a:off x="10889675" y="1316651"/>
            <a:ext cx="1001700" cy="939300"/>
          </a:xfrm>
          <a:prstGeom prst="flowChartConnector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2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6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78"/>
          <p:cNvSpPr txBox="1"/>
          <p:nvPr>
            <p:ph type="title"/>
          </p:nvPr>
        </p:nvSpPr>
        <p:spPr>
          <a:xfrm>
            <a:off x="2877925" y="7048677"/>
            <a:ext cx="14586300" cy="27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Agradecimentos Finais</a:t>
            </a:r>
            <a:endParaRPr/>
          </a:p>
        </p:txBody>
      </p:sp>
      <p:sp>
        <p:nvSpPr>
          <p:cNvPr id="818" name="Google Shape;818;p78"/>
          <p:cNvSpPr txBox="1"/>
          <p:nvPr>
            <p:ph idx="2" type="title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79"/>
          <p:cNvSpPr txBox="1"/>
          <p:nvPr>
            <p:ph type="title"/>
          </p:nvPr>
        </p:nvSpPr>
        <p:spPr>
          <a:xfrm>
            <a:off x="6484976" y="3654950"/>
            <a:ext cx="2476500" cy="6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/>
              <a:t>TlppCORE</a:t>
            </a:r>
            <a:endParaRPr sz="3600"/>
          </a:p>
        </p:txBody>
      </p:sp>
      <p:sp>
        <p:nvSpPr>
          <p:cNvPr id="824" name="Google Shape;824;p79"/>
          <p:cNvSpPr txBox="1"/>
          <p:nvPr>
            <p:ph idx="2" type="title"/>
          </p:nvPr>
        </p:nvSpPr>
        <p:spPr>
          <a:xfrm>
            <a:off x="6561176" y="4344050"/>
            <a:ext cx="4079700" cy="6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Área: </a:t>
            </a:r>
            <a:r>
              <a:rPr b="1" lang="pt-BR">
                <a:solidFill>
                  <a:schemeClr val="dk2"/>
                </a:solidFill>
              </a:rPr>
              <a:t>Tecnologia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825" name="Google Shape;825;p79"/>
          <p:cNvSpPr txBox="1"/>
          <p:nvPr>
            <p:ph idx="4" type="title"/>
          </p:nvPr>
        </p:nvSpPr>
        <p:spPr>
          <a:xfrm>
            <a:off x="6561177" y="4967175"/>
            <a:ext cx="10417800" cy="6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E-mail TOTVS: tlppcore@totvs.com.br</a:t>
            </a:r>
            <a:endParaRPr/>
          </a:p>
        </p:txBody>
      </p:sp>
      <p:pic>
        <p:nvPicPr>
          <p:cNvPr id="826" name="Google Shape;826;p79"/>
          <p:cNvPicPr preferRelativeResize="0"/>
          <p:nvPr/>
        </p:nvPicPr>
        <p:blipFill rotWithShape="1">
          <a:blip r:embed="rId3">
            <a:alphaModFix/>
          </a:blip>
          <a:srcRect b="4434" l="18881" r="18887" t="33283"/>
          <a:stretch/>
        </p:blipFill>
        <p:spPr>
          <a:xfrm>
            <a:off x="3492225" y="3905800"/>
            <a:ext cx="1975200" cy="1975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827" name="Google Shape;827;p79"/>
          <p:cNvSpPr txBox="1"/>
          <p:nvPr/>
        </p:nvSpPr>
        <p:spPr>
          <a:xfrm>
            <a:off x="6678750" y="5613675"/>
            <a:ext cx="7942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gitHub: </a:t>
            </a:r>
            <a:r>
              <a:rPr lang="pt-BR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https://github.com/totvs/tlpp-oAuth2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58"/>
          <p:cNvSpPr txBox="1"/>
          <p:nvPr>
            <p:ph type="title"/>
          </p:nvPr>
        </p:nvSpPr>
        <p:spPr>
          <a:xfrm>
            <a:off x="2877925" y="6972475"/>
            <a:ext cx="13085400" cy="172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0"/>
              <a:t>Configuração Inicial</a:t>
            </a:r>
            <a:endParaRPr sz="10000"/>
          </a:p>
        </p:txBody>
      </p:sp>
      <p:sp>
        <p:nvSpPr>
          <p:cNvPr id="534" name="Google Shape;534;p58"/>
          <p:cNvSpPr txBox="1"/>
          <p:nvPr>
            <p:ph idx="2" type="title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500">
        <p:push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59"/>
          <p:cNvSpPr txBox="1"/>
          <p:nvPr>
            <p:ph idx="1" type="body"/>
          </p:nvPr>
        </p:nvSpPr>
        <p:spPr>
          <a:xfrm>
            <a:off x="2061497" y="477124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Configuração do Ambiente</a:t>
            </a:r>
            <a:endParaRPr/>
          </a:p>
        </p:txBody>
      </p:sp>
      <p:sp>
        <p:nvSpPr>
          <p:cNvPr id="540" name="Google Shape;540;p59"/>
          <p:cNvSpPr txBox="1"/>
          <p:nvPr>
            <p:ph idx="12" type="sldNum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41" name="Google Shape;541;p59"/>
          <p:cNvSpPr txBox="1"/>
          <p:nvPr/>
        </p:nvSpPr>
        <p:spPr>
          <a:xfrm>
            <a:off x="-62" y="1527425"/>
            <a:ext cx="24387300" cy="18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 utilização do protocolo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 TlppCORE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se inicia na configuração do ambiente, e isto é feito criando / alterando um httpserver no arquivo </a:t>
            </a:r>
            <a:r>
              <a:rPr b="1" lang="pt-BR" sz="3700">
                <a:solidFill>
                  <a:schemeClr val="accent1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appserver.ini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do seu servidor de aplicação.</a:t>
            </a: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Abaixo segue um exemplo de configuração para utilização do protocolo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 TlppCORE: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42" name="Google Shape;542;p59"/>
          <p:cNvSpPr txBox="1"/>
          <p:nvPr/>
        </p:nvSpPr>
        <p:spPr>
          <a:xfrm>
            <a:off x="99150" y="3587825"/>
            <a:ext cx="24027900" cy="107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[HTTPSERVER]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Enable=1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log</a:t>
            </a: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=0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Servers=HTTPS_OAUTH2_47500_TLPPCORE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[HTTPS_OAUTH2_47500_TLPPCORE]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hostname=localhost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port=47500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locations=HTTPS_ROOT_OAUTH2_47500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ContentTypes=CT_HTPP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SslCertificate=_certs\cloud_cert_with_no_chain.pem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SslCertificateKey=_certs\cloud_key.pem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Charset=UTF-8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5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tlppdata={"Authorization":{"scheme":"oAuth2","onAuth":"", "onAuthNoCheckUri":"u_noCheckUri", "onAuthparams":"u_paramsProvider"}}</a:t>
            </a:r>
            <a:endParaRPr b="1" sz="2450">
              <a:solidFill>
                <a:srgbClr val="333333"/>
              </a:solidFill>
              <a:highlight>
                <a:srgbClr val="FFFF00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[HTTPS_ROOT_OAUTH2_47500]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Path=/rest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RootPath=root/web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DefaultPage=index.html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AllowMethods=GET, HEAD, POST, PUT, DELETE, PATCH, OPTIONS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ThreadPool=THREAD_POOL_OAUTH2_47500</a:t>
            </a:r>
            <a:endParaRPr sz="1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43" name="Google Shape;543;p59"/>
          <p:cNvSpPr/>
          <p:nvPr/>
        </p:nvSpPr>
        <p:spPr>
          <a:xfrm>
            <a:off x="8591550" y="3638550"/>
            <a:ext cx="7924800" cy="2464800"/>
          </a:xfrm>
          <a:prstGeom prst="cloudCallout">
            <a:avLst>
              <a:gd fmla="val -20833" name="adj1"/>
              <a:gd fmla="val 62500" name="adj2"/>
            </a:avLst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Oswald"/>
                <a:ea typeface="Oswald"/>
                <a:cs typeface="Oswald"/>
                <a:sym typeface="Oswald"/>
              </a:rPr>
              <a:t>É imprescindível a utilização do protocolo </a:t>
            </a:r>
            <a:r>
              <a:rPr b="1" lang="pt-BR" sz="1800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SSL(HTTPS)</a:t>
            </a:r>
            <a:r>
              <a:rPr lang="pt-BR" sz="1800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br>
              <a:rPr lang="pt-BR" sz="2000">
                <a:latin typeface="Oswald"/>
                <a:ea typeface="Oswald"/>
                <a:cs typeface="Oswald"/>
                <a:sym typeface="Oswald"/>
              </a:rPr>
            </a:br>
            <a:br>
              <a:rPr lang="pt-BR" sz="2000">
                <a:latin typeface="Oswald"/>
                <a:ea typeface="Oswald"/>
                <a:cs typeface="Oswald"/>
                <a:sym typeface="Oswald"/>
              </a:rPr>
            </a:br>
            <a:r>
              <a:rPr lang="pt-BR" sz="2000">
                <a:latin typeface="Oswald"/>
                <a:ea typeface="Oswald"/>
                <a:cs typeface="Oswald"/>
                <a:sym typeface="Oswald"/>
              </a:rPr>
              <a:t>Afinal, estamos falando de informações de segurança aqui!</a:t>
            </a:r>
            <a:endParaRPr sz="2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4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60"/>
          <p:cNvSpPr txBox="1"/>
          <p:nvPr>
            <p:ph idx="1" type="body"/>
          </p:nvPr>
        </p:nvSpPr>
        <p:spPr>
          <a:xfrm>
            <a:off x="2061497" y="477124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Configuração do Ambiente</a:t>
            </a:r>
            <a:endParaRPr/>
          </a:p>
        </p:txBody>
      </p:sp>
      <p:sp>
        <p:nvSpPr>
          <p:cNvPr id="549" name="Google Shape;549;p60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50" name="Google Shape;550;p60"/>
          <p:cNvSpPr txBox="1"/>
          <p:nvPr/>
        </p:nvSpPr>
        <p:spPr>
          <a:xfrm>
            <a:off x="-62" y="1527425"/>
            <a:ext cx="243873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Como vimos, a configuração de um httpserver para o oAuth2 TlppCORE no appserver.ini é bem simples. Ela apenas se difere da configuração comum por conta da chave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tlppdata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: 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1" name="Google Shape;551;p60"/>
          <p:cNvSpPr txBox="1"/>
          <p:nvPr/>
        </p:nvSpPr>
        <p:spPr>
          <a:xfrm>
            <a:off x="99150" y="3048000"/>
            <a:ext cx="240279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5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tlppdata={"Authorization":{"scheme":"oAuth2","onAuth":"", "onAuthNoCheckUri":"u_noCheckUri", "onAuthparams":"u_paramsProvider"}}</a:t>
            </a:r>
            <a:endParaRPr sz="1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2" name="Google Shape;552;p60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É a </a:t>
            </a:r>
            <a:r>
              <a:rPr lang="pt-BR" sz="3700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respeito dela e de suas propriedades que iremos falar agora</a:t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61"/>
          <p:cNvSpPr txBox="1"/>
          <p:nvPr>
            <p:ph idx="1" type="body"/>
          </p:nvPr>
        </p:nvSpPr>
        <p:spPr>
          <a:xfrm>
            <a:off x="2061497" y="477124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Configuração do Ambiente</a:t>
            </a:r>
            <a:endParaRPr/>
          </a:p>
        </p:txBody>
      </p:sp>
      <p:sp>
        <p:nvSpPr>
          <p:cNvPr id="558" name="Google Shape;558;p61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59" name="Google Shape;559;p61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0" name="Google Shape;560;p61"/>
          <p:cNvSpPr txBox="1"/>
          <p:nvPr/>
        </p:nvSpPr>
        <p:spPr>
          <a:xfrm>
            <a:off x="0" y="1451225"/>
            <a:ext cx="24387300" cy="121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Esta chave segue o formato J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SON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, portanto sua sintaxe de “key”:”value” deve ser respeitada.</a:t>
            </a: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Abaixo veremos o detalhamento de cada uma das suas chaves:</a:t>
            </a: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-463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Authorization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Indica que nesta porta há um protocolo de autorização. 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Este parâmetro é obrigatório, não pode ser deixado em branco/null.</a:t>
            </a:r>
            <a:br>
              <a:rPr b="0" i="0" lang="pt-BR" sz="3700" u="none" cap="none" strike="noStrike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-463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scheme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Deve ser declarado o protocolo de autorização no caso : "oAuth2"</a:t>
            </a:r>
            <a:b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-463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onAuth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Deve ser inserido o nome da função que irá realizar a checagem do token assim que chegar uma requisição a uma API. Caso seja declarada : "" (em branco) será utilizada a função padrão </a:t>
            </a:r>
            <a:r>
              <a:rPr b="1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</a:t>
            </a:r>
            <a:r>
              <a:rPr b="1"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lppCORE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b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-463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onAuthNoCheckUri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Deve ser declarado a função responsável por devolver a array com os endpoints que não devem ser validados no oAuth2.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Caso seja declarada : "" (em branco) todos os endpoints serão validados.</a:t>
            </a:r>
            <a:br>
              <a:rPr b="0" i="0" lang="pt-BR" sz="3700" u="none" cap="none" strike="noStrike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-463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Deve ser declarado a função responsável por enviar os parâmetros privados do cliente para compor 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 validar os</a:t>
            </a:r>
            <a:r>
              <a:rPr b="0" i="0" lang="pt-BR" sz="3700" u="none" cap="none" strike="noStrik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tokens</a:t>
            </a:r>
            <a:endParaRPr b="0" i="0" sz="14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62"/>
          <p:cNvSpPr txBox="1"/>
          <p:nvPr>
            <p:ph type="title"/>
          </p:nvPr>
        </p:nvSpPr>
        <p:spPr>
          <a:xfrm>
            <a:off x="2877925" y="6972475"/>
            <a:ext cx="17562600" cy="156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Detalhamento e customização</a:t>
            </a:r>
            <a:endParaRPr/>
          </a:p>
        </p:txBody>
      </p:sp>
      <p:sp>
        <p:nvSpPr>
          <p:cNvPr id="566" name="Google Shape;566;p62"/>
          <p:cNvSpPr txBox="1"/>
          <p:nvPr>
            <p:ph idx="2" type="title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63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572" name="Google Shape;572;p63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73" name="Google Shape;573;p63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4" name="Google Shape;574;p63"/>
          <p:cNvSpPr txBox="1"/>
          <p:nvPr/>
        </p:nvSpPr>
        <p:spPr>
          <a:xfrm>
            <a:off x="0" y="3737225"/>
            <a:ext cx="24387300" cy="58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Como foi descrito no </a:t>
            </a:r>
            <a:r>
              <a:rPr i="1"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appserver.ini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, foi criado um httpServer e nele temos a seção </a:t>
            </a:r>
            <a:r>
              <a:rPr b="1"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tlppData. 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valor da mesma é um objeto JSON, as suas chaves e valores são a base para o funcionamento do protocolo </a:t>
            </a:r>
            <a:r>
              <a:rPr b="1"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oAuth2 TlppCORE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b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Todas as chaves são obrigatórias, algumas delas como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Authorization 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 </a:t>
            </a:r>
            <a:r>
              <a:rPr b="1"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scheme 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tem os seus valores fixos, mas as demais possuem valores flexíveis, são Entry Points, que podem inclusive serem customizados para utilização. 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seguir vamos detalhar, explicar e exemplificar cada um deles!!</a:t>
            </a:r>
            <a:endParaRPr b="0" i="0" sz="37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64"/>
          <p:cNvSpPr txBox="1"/>
          <p:nvPr>
            <p:ph idx="1" type="body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580" name="Google Shape;580;p64"/>
          <p:cNvSpPr txBox="1"/>
          <p:nvPr>
            <p:ph idx="12" type="sldNum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81" name="Google Shape;581;p64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82" name="Google Shape;582;p64"/>
          <p:cNvSpPr txBox="1"/>
          <p:nvPr/>
        </p:nvSpPr>
        <p:spPr>
          <a:xfrm>
            <a:off x="0" y="1489325"/>
            <a:ext cx="24387300" cy="122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000">
                <a:solidFill>
                  <a:schemeClr val="dk2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b="1" lang="pt-BR" sz="5000">
                <a:solidFill>
                  <a:schemeClr val="dk2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</a:t>
            </a:r>
            <a:r>
              <a:rPr lang="pt-BR" sz="5000">
                <a:solidFill>
                  <a:schemeClr val="dk2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 </a:t>
            </a:r>
            <a:endParaRPr sz="5000">
              <a:solidFill>
                <a:schemeClr val="dk2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33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Esta chave carrega a responsabilidade de indicar no seu valor o programa principal do ecossistema </a:t>
            </a:r>
            <a:r>
              <a:rPr b="1" lang="pt-BR" sz="33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 TlppCORE</a:t>
            </a:r>
            <a:r>
              <a:rPr lang="pt-BR" sz="33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endParaRPr sz="33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3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 seu valor pode ser declarado em branco “” como está no nosso exemplo de configuração de ambiente, quando isso acontece, quer dizer que a validação e geração dos tokens serão feitas pela função desenvolvida pelo time do TlppCORE e você não precisará se preocupar com esses quesitos, mas nada impede que seja criada uma User Function com rotinas customizadas, basta para isso, declarar o nome da função no valor desta propriedade. A unica observação neste caso é que a função proprietária respeite esse padrão:</a:t>
            </a: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 u_validaToken(cToken, cPath)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Local lRet := .F. as Logical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... sua lógica aqui !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Return lRet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Seu retorno deve ser sempre do tipo boolean. Verdadeiro para validação e geração dos tokens, ou falso, caso contrário.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Ahh!! Não esqueça de indicar a função no valor da chave lá na </a:t>
            </a:r>
            <a:r>
              <a:rPr b="1"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tlppData</a:t>
            </a: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que está no seu arquivo appserver.ini: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139700" rtl="0" algn="l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tlppdata={"Authorization":{"scheme":"oAuth2",</a:t>
            </a:r>
            <a:r>
              <a:rPr b="1"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"onAuth":"</a:t>
            </a:r>
            <a:r>
              <a:rPr b="1" lang="pt-BR" sz="245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u_validaToken</a:t>
            </a:r>
            <a:r>
              <a:rPr b="1"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, "onAuthNoCheckUri":"u_noCheckUri", "onAuthparams":"u_paramsProvider"}}</a:t>
            </a: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eparatas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ap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onteúdo_Slide Branc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Encerrament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Introduçã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