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theme/theme6.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7.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8.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9.xml" ContentType="application/vnd.openxmlformats-officedocument.theme+xml"/>
  <Override PartName="/ppt/slideLayouts/slideLayout26.xml" ContentType="application/vnd.openxmlformats-officedocument.presentationml.slideLayout+xml"/>
  <Override PartName="/ppt/theme/theme10.xml" ContentType="application/vnd.openxmlformats-officedocument.theme+xml"/>
  <Override PartName="/ppt/slideLayouts/slideLayout27.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709" r:id="rId1"/>
    <p:sldMasterId id="2147483721" r:id="rId2"/>
    <p:sldMasterId id="2147483674" r:id="rId3"/>
    <p:sldMasterId id="2147483676" r:id="rId4"/>
    <p:sldMasterId id="2147483678" r:id="rId5"/>
    <p:sldMasterId id="2147483680" r:id="rId6"/>
    <p:sldMasterId id="2147483684" r:id="rId7"/>
    <p:sldMasterId id="2147483727" r:id="rId8"/>
    <p:sldMasterId id="2147483735" r:id="rId9"/>
    <p:sldMasterId id="2147483689" r:id="rId10"/>
    <p:sldMasterId id="2147483693" r:id="rId11"/>
  </p:sldMasterIdLst>
  <p:notesMasterIdLst>
    <p:notesMasterId r:id="rId57"/>
  </p:notesMasterIdLst>
  <p:handoutMasterIdLst>
    <p:handoutMasterId r:id="rId58"/>
  </p:handoutMasterIdLst>
  <p:sldIdLst>
    <p:sldId id="274" r:id="rId12"/>
    <p:sldId id="275" r:id="rId13"/>
    <p:sldId id="276" r:id="rId14"/>
    <p:sldId id="433" r:id="rId15"/>
    <p:sldId id="447" r:id="rId16"/>
    <p:sldId id="492" r:id="rId17"/>
    <p:sldId id="418" r:id="rId18"/>
    <p:sldId id="419" r:id="rId19"/>
    <p:sldId id="457" r:id="rId20"/>
    <p:sldId id="443" r:id="rId21"/>
    <p:sldId id="489" r:id="rId22"/>
    <p:sldId id="449" r:id="rId23"/>
    <p:sldId id="450" r:id="rId24"/>
    <p:sldId id="451" r:id="rId25"/>
    <p:sldId id="448" r:id="rId26"/>
    <p:sldId id="456" r:id="rId27"/>
    <p:sldId id="444" r:id="rId28"/>
    <p:sldId id="452" r:id="rId29"/>
    <p:sldId id="490" r:id="rId30"/>
    <p:sldId id="491" r:id="rId31"/>
    <p:sldId id="455" r:id="rId32"/>
    <p:sldId id="435" r:id="rId33"/>
    <p:sldId id="432" r:id="rId34"/>
    <p:sldId id="434" r:id="rId35"/>
    <p:sldId id="436" r:id="rId36"/>
    <p:sldId id="458" r:id="rId37"/>
    <p:sldId id="437" r:id="rId38"/>
    <p:sldId id="461" r:id="rId39"/>
    <p:sldId id="464" r:id="rId40"/>
    <p:sldId id="486" r:id="rId41"/>
    <p:sldId id="465" r:id="rId42"/>
    <p:sldId id="438" r:id="rId43"/>
    <p:sldId id="467" r:id="rId44"/>
    <p:sldId id="466" r:id="rId45"/>
    <p:sldId id="469" r:id="rId46"/>
    <p:sldId id="446" r:id="rId47"/>
    <p:sldId id="473" r:id="rId48"/>
    <p:sldId id="474" r:id="rId49"/>
    <p:sldId id="470" r:id="rId50"/>
    <p:sldId id="471" r:id="rId51"/>
    <p:sldId id="472" r:id="rId52"/>
    <p:sldId id="445" r:id="rId53"/>
    <p:sldId id="459" r:id="rId54"/>
    <p:sldId id="421" r:id="rId55"/>
    <p:sldId id="463" r:id="rId56"/>
  </p:sldIdLst>
  <p:sldSz cx="16249650" cy="9144000"/>
  <p:notesSz cx="6858000" cy="9144000"/>
  <p:embeddedFontLst>
    <p:embeddedFont>
      <p:font typeface="Calibri" panose="020F0502020204030204" pitchFamily="34" charset="0"/>
      <p:regular r:id="rId59"/>
      <p:bold r:id="rId60"/>
      <p:italic r:id="rId61"/>
      <p:boldItalic r:id="rId62"/>
    </p:embeddedFont>
    <p:embeddedFont>
      <p:font typeface="Lato Black" panose="020F0502020204030203" pitchFamily="34" charset="0"/>
      <p:bold r:id="rId63"/>
      <p:boldItalic r:id="rId64"/>
    </p:embeddedFont>
    <p:embeddedFont>
      <p:font typeface="Leelawadee" panose="020B0502040204020203" pitchFamily="34" charset="-34"/>
      <p:regular r:id="rId65"/>
      <p:bold r:id="rId66"/>
    </p:embeddedFont>
    <p:embeddedFont>
      <p:font typeface="Lato" panose="020F0502020204030203" pitchFamily="34" charset="0"/>
      <p:regular r:id="rId67"/>
      <p:bold r:id="rId68"/>
      <p:italic r:id="rId69"/>
      <p:boldItalic r:id="rId70"/>
    </p:embeddedFont>
    <p:embeddedFont>
      <p:font typeface="Arial Narrow" panose="020B0606020202030204" pitchFamily="34" charset="0"/>
      <p:regular r:id="rId71"/>
      <p:bold r:id="rId72"/>
      <p:italic r:id="rId73"/>
      <p:boldItalic r:id="rId74"/>
    </p:embeddedFont>
  </p:embeddedFontLst>
  <p:defaultTextStyle>
    <a:defPPr>
      <a:defRPr lang="en-US"/>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3C38"/>
    <a:srgbClr val="0D729C"/>
    <a:srgbClr val="FFFFFF"/>
    <a:srgbClr val="807870"/>
    <a:srgbClr val="272054"/>
    <a:srgbClr val="69A4C3"/>
    <a:srgbClr val="0C9ABE"/>
    <a:srgbClr val="C84A23"/>
    <a:srgbClr val="ED9C2E"/>
    <a:srgbClr val="4A5C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Estilo Médio 2 - Ênfas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p:restoredTop sz="86981" autoAdjust="0"/>
  </p:normalViewPr>
  <p:slideViewPr>
    <p:cSldViewPr snapToGrid="0" snapToObjects="1">
      <p:cViewPr varScale="1">
        <p:scale>
          <a:sx n="52" d="100"/>
          <a:sy n="52" d="100"/>
        </p:scale>
        <p:origin x="120" y="654"/>
      </p:cViewPr>
      <p:guideLst/>
    </p:cSldViewPr>
  </p:slideViewPr>
  <p:notesTextViewPr>
    <p:cViewPr>
      <p:scale>
        <a:sx n="3" d="2"/>
        <a:sy n="3" d="2"/>
      </p:scale>
      <p:origin x="0" y="0"/>
    </p:cViewPr>
  </p:notesTextViewPr>
  <p:notesViewPr>
    <p:cSldViewPr snapToGrid="0" snapToObjects="1">
      <p:cViewPr varScale="1">
        <p:scale>
          <a:sx n="164" d="100"/>
          <a:sy n="164" d="100"/>
        </p:scale>
        <p:origin x="543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slide" Target="slides/slide44.xml"/><Relationship Id="rId63" Type="http://schemas.openxmlformats.org/officeDocument/2006/relationships/font" Target="fonts/font5.fntdata"/><Relationship Id="rId68" Type="http://schemas.openxmlformats.org/officeDocument/2006/relationships/font" Target="fonts/font10.fntdata"/><Relationship Id="rId76" Type="http://schemas.openxmlformats.org/officeDocument/2006/relationships/viewProps" Target="viewProps.xml"/><Relationship Id="rId7" Type="http://schemas.openxmlformats.org/officeDocument/2006/relationships/slideMaster" Target="slideMasters/slideMaster7.xml"/><Relationship Id="rId71" Type="http://schemas.openxmlformats.org/officeDocument/2006/relationships/font" Target="fonts/font13.fntdata"/><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handoutMaster" Target="handoutMasters/handoutMaster1.xml"/><Relationship Id="rId66" Type="http://schemas.openxmlformats.org/officeDocument/2006/relationships/font" Target="fonts/font8.fntdata"/><Relationship Id="rId74" Type="http://schemas.openxmlformats.org/officeDocument/2006/relationships/font" Target="fonts/font16.fntdata"/><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notesMaster" Target="notesMasters/notesMaster1.xml"/><Relationship Id="rId61" Type="http://schemas.openxmlformats.org/officeDocument/2006/relationships/font" Target="fonts/font3.fntdata"/><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font" Target="fonts/font2.fntdata"/><Relationship Id="rId65" Type="http://schemas.openxmlformats.org/officeDocument/2006/relationships/font" Target="fonts/font7.fntdata"/><Relationship Id="rId73" Type="http://schemas.openxmlformats.org/officeDocument/2006/relationships/font" Target="fonts/font15.fntdata"/><Relationship Id="rId78"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font" Target="fonts/font6.fntdata"/><Relationship Id="rId69" Type="http://schemas.openxmlformats.org/officeDocument/2006/relationships/font" Target="fonts/font11.fntdata"/><Relationship Id="rId77"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font" Target="fonts/font14.fntdata"/><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font" Target="fonts/font1.fntdata"/><Relationship Id="rId67" Type="http://schemas.openxmlformats.org/officeDocument/2006/relationships/font" Target="fonts/font9.fntdata"/><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font" Target="fonts/font4.fntdata"/><Relationship Id="rId70" Type="http://schemas.openxmlformats.org/officeDocument/2006/relationships/font" Target="fonts/font12.fntdata"/><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A2B1A83-C0FB-AE4A-BF31-03FE2D1F7F62}" type="datetimeFigureOut">
              <a:t>18/04/2019</a:t>
            </a:fld>
            <a:endParaRPr lang="pt-B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1872F7-59CA-CD43-8FE5-77209F9DEF8B}" type="slidenum">
              <a:t>‹nº›</a:t>
            </a:fld>
            <a:endParaRPr lang="pt-BR"/>
          </a:p>
        </p:txBody>
      </p:sp>
    </p:spTree>
    <p:extLst>
      <p:ext uri="{BB962C8B-B14F-4D97-AF65-F5344CB8AC3E}">
        <p14:creationId xmlns:p14="http://schemas.microsoft.com/office/powerpoint/2010/main" val="102520236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1D6DF90-0EDF-9541-B214-FA055FBBEF5F}" type="datetimeFigureOut">
              <a:t>18/04/2019</a:t>
            </a:fld>
            <a:endParaRPr lang="pt-BR"/>
          </a:p>
        </p:txBody>
      </p:sp>
      <p:sp>
        <p:nvSpPr>
          <p:cNvPr id="4" name="Slide Image Placeholder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pt-B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84F141-BCD2-1644-B852-0FE7DA1B8202}" type="slidenum">
              <a:t>‹nº›</a:t>
            </a:fld>
            <a:endParaRPr lang="pt-BR"/>
          </a:p>
        </p:txBody>
      </p:sp>
    </p:spTree>
    <p:extLst>
      <p:ext uri="{BB962C8B-B14F-4D97-AF65-F5344CB8AC3E}">
        <p14:creationId xmlns:p14="http://schemas.microsoft.com/office/powerpoint/2010/main" val="59651664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17</a:t>
            </a:fld>
            <a:endParaRPr lang="pt-BR"/>
          </a:p>
        </p:txBody>
      </p:sp>
    </p:spTree>
    <p:extLst>
      <p:ext uri="{BB962C8B-B14F-4D97-AF65-F5344CB8AC3E}">
        <p14:creationId xmlns:p14="http://schemas.microsoft.com/office/powerpoint/2010/main" val="30695744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37</a:t>
            </a:fld>
            <a:endParaRPr lang="pt-BR"/>
          </a:p>
        </p:txBody>
      </p:sp>
    </p:spTree>
    <p:extLst>
      <p:ext uri="{BB962C8B-B14F-4D97-AF65-F5344CB8AC3E}">
        <p14:creationId xmlns:p14="http://schemas.microsoft.com/office/powerpoint/2010/main" val="2816107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38</a:t>
            </a:fld>
            <a:endParaRPr lang="pt-BR"/>
          </a:p>
        </p:txBody>
      </p:sp>
    </p:spTree>
    <p:extLst>
      <p:ext uri="{BB962C8B-B14F-4D97-AF65-F5344CB8AC3E}">
        <p14:creationId xmlns:p14="http://schemas.microsoft.com/office/powerpoint/2010/main" val="7320297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40</a:t>
            </a:fld>
            <a:endParaRPr lang="pt-BR"/>
          </a:p>
        </p:txBody>
      </p:sp>
    </p:spTree>
    <p:extLst>
      <p:ext uri="{BB962C8B-B14F-4D97-AF65-F5344CB8AC3E}">
        <p14:creationId xmlns:p14="http://schemas.microsoft.com/office/powerpoint/2010/main" val="229519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Rodapé 3"/>
          <p:cNvSpPr>
            <a:spLocks noGrp="1"/>
          </p:cNvSpPr>
          <p:nvPr>
            <p:ph type="ftr" sz="quarter" idx="10"/>
          </p:nvPr>
        </p:nvSpPr>
        <p:spPr/>
        <p:txBody>
          <a:bodyPr/>
          <a:lstStyle/>
          <a:p>
            <a:endParaRPr lang="pt-BR"/>
          </a:p>
        </p:txBody>
      </p:sp>
      <p:sp>
        <p:nvSpPr>
          <p:cNvPr id="5" name="Espaço Reservado para Número de Slide 4"/>
          <p:cNvSpPr>
            <a:spLocks noGrp="1"/>
          </p:cNvSpPr>
          <p:nvPr>
            <p:ph type="sldNum" sz="quarter" idx="11"/>
          </p:nvPr>
        </p:nvSpPr>
        <p:spPr/>
        <p:txBody>
          <a:bodyPr/>
          <a:lstStyle/>
          <a:p>
            <a:fld id="{5B84F141-BCD2-1644-B852-0FE7DA1B8202}" type="slidenum">
              <a:rPr lang="pt-BR" smtClean="0"/>
              <a:t>41</a:t>
            </a:fld>
            <a:endParaRPr lang="pt-BR"/>
          </a:p>
        </p:txBody>
      </p:sp>
    </p:spTree>
    <p:extLst>
      <p:ext uri="{BB962C8B-B14F-4D97-AF65-F5344CB8AC3E}">
        <p14:creationId xmlns:p14="http://schemas.microsoft.com/office/powerpoint/2010/main" val="1052048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g"/><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jpg"/><Relationship Id="rId1" Type="http://schemas.openxmlformats.org/officeDocument/2006/relationships/slideMaster" Target="../slideMasters/slideMaster8.xml"/><Relationship Id="rId4" Type="http://schemas.openxmlformats.org/officeDocument/2006/relationships/image" Target="../media/image1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8.png"/><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g"/><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jpg"/><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jpg"/><Relationship Id="rId1" Type="http://schemas.openxmlformats.org/officeDocument/2006/relationships/slideMaster" Target="../slideMasters/slideMaster10.xml"/></Relationships>
</file>

<file path=ppt/slideLayouts/_rels/slideLayout2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emf"/><Relationship Id="rId7" Type="http://schemas.microsoft.com/office/2007/relationships/hdphoto" Target="../media/hdphoto6.wdp"/><Relationship Id="rId2" Type="http://schemas.openxmlformats.org/officeDocument/2006/relationships/image" Target="../media/image5.jpg"/><Relationship Id="rId1" Type="http://schemas.openxmlformats.org/officeDocument/2006/relationships/slideMaster" Target="../slideMasters/slideMaster11.xml"/><Relationship Id="rId6" Type="http://schemas.openxmlformats.org/officeDocument/2006/relationships/image" Target="../media/image8.png"/><Relationship Id="rId11" Type="http://schemas.microsoft.com/office/2007/relationships/hdphoto" Target="../media/hdphoto8.wdp"/><Relationship Id="rId5" Type="http://schemas.microsoft.com/office/2007/relationships/hdphoto" Target="../media/hdphoto5.wdp"/><Relationship Id="rId10" Type="http://schemas.openxmlformats.org/officeDocument/2006/relationships/image" Target="../media/image10.png"/><Relationship Id="rId4" Type="http://schemas.openxmlformats.org/officeDocument/2006/relationships/image" Target="../media/image7.png"/><Relationship Id="rId9" Type="http://schemas.microsoft.com/office/2007/relationships/hdphoto" Target="../media/hdphoto7.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6.emf"/><Relationship Id="rId7" Type="http://schemas.microsoft.com/office/2007/relationships/hdphoto" Target="../media/hdphoto2.wdp"/><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image" Target="../media/image8.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10.png"/><Relationship Id="rId4" Type="http://schemas.openxmlformats.org/officeDocument/2006/relationships/image" Target="../media/image7.png"/><Relationship Id="rId9" Type="http://schemas.microsoft.com/office/2007/relationships/hdphoto" Target="../media/hdphoto3.wdp"/></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9647373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160675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 xmlns:a16="http://schemas.microsoft.com/office/drawing/2014/main"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 xmlns:a16="http://schemas.microsoft.com/office/drawing/2014/main"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 xmlns:a16="http://schemas.microsoft.com/office/drawing/2014/main"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49339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parata_Azu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34637BB0-55FB-D44C-8666-8617605F10A8}"/>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 xmlns:a16="http://schemas.microsoft.com/office/drawing/2014/main" id="{60C0A441-A22A-7D4E-9C37-ADE98FF9D00F}"/>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AZUL</a:t>
            </a:r>
            <a:endParaRPr lang="pt-BR"/>
          </a:p>
        </p:txBody>
      </p:sp>
      <p:sp>
        <p:nvSpPr>
          <p:cNvPr id="7" name="Text Placeholder 8">
            <a:extLst>
              <a:ext uri="{FF2B5EF4-FFF2-40B4-BE49-F238E27FC236}">
                <a16:creationId xmlns="" xmlns:a16="http://schemas.microsoft.com/office/drawing/2014/main" id="{14944489-34EF-8C49-9D54-3E3D78851949}"/>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tx2">
                    <a:lumMod val="60000"/>
                    <a:lumOff val="40000"/>
                  </a:schemeClr>
                </a:solidFill>
                <a:latin typeface="Lato Black" panose="020F0502020204030203" pitchFamily="34" charset="77"/>
                <a:ea typeface="Lato Black" panose="020F0502020204030203" pitchFamily="34" charset="77"/>
                <a:cs typeface="Arial Narrow" charset="0"/>
              </a:defRPr>
            </a:lvl1pPr>
          </a:lstStyle>
          <a:p>
            <a:pPr lvl="0"/>
            <a:r>
              <a:rPr lang="en-US"/>
              <a:t>02</a:t>
            </a:r>
            <a:endParaRPr lang="pt-BR"/>
          </a:p>
        </p:txBody>
      </p:sp>
      <p:sp>
        <p:nvSpPr>
          <p:cNvPr id="8" name="Text Placeholder 8">
            <a:extLst>
              <a:ext uri="{FF2B5EF4-FFF2-40B4-BE49-F238E27FC236}">
                <a16:creationId xmlns="" xmlns:a16="http://schemas.microsoft.com/office/drawing/2014/main" id="{D905C4FE-6F66-5B41-8473-F9130DA11C71}"/>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pic>
        <p:nvPicPr>
          <p:cNvPr id="9" name="Picture 8">
            <a:extLst>
              <a:ext uri="{FF2B5EF4-FFF2-40B4-BE49-F238E27FC236}">
                <a16:creationId xmlns="" xmlns:a16="http://schemas.microsoft.com/office/drawing/2014/main" id="{580254A2-24EA-CE4C-9A55-FD9926D450F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1993393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1608959295"/>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údos_TEXTO_2">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25830D07-C289-6E46-B4BB-DF172AD50ABE}"/>
              </a:ext>
            </a:extLst>
          </p:cNvPr>
          <p:cNvSpPr/>
          <p:nvPr userDrawn="1"/>
        </p:nvSpPr>
        <p:spPr>
          <a:xfrm>
            <a:off x="10326029" y="0"/>
            <a:ext cx="5923622" cy="9144000"/>
          </a:xfrm>
          <a:prstGeom prst="rect">
            <a:avLst/>
          </a:prstGeom>
          <a:solidFill>
            <a:srgbClr val="0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5" y="406724"/>
            <a:ext cx="8465337" cy="1265959"/>
          </a:xfrm>
          <a:prstGeom prst="rect">
            <a:avLst/>
          </a:prstGeom>
        </p:spPr>
        <p:txBody>
          <a:bodyPr anchor="t">
            <a:noAutofit/>
          </a:bodyPr>
          <a:lstStyle>
            <a:lvl1pPr marL="0" indent="0" algn="l">
              <a:lnSpc>
                <a:spcPts val="4740"/>
              </a:lnSpc>
              <a:spcBef>
                <a:spcPts val="0"/>
              </a:spcBef>
              <a:buNone/>
              <a:defRPr sz="4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MÉDIO OU LONGO EM CAMPO PARA 2 LINHAS</a:t>
            </a:r>
          </a:p>
        </p:txBody>
      </p:sp>
      <p:pic>
        <p:nvPicPr>
          <p:cNvPr id="6" name="Picture 5">
            <a:extLst>
              <a:ext uri="{FF2B5EF4-FFF2-40B4-BE49-F238E27FC236}">
                <a16:creationId xmlns="" xmlns:a16="http://schemas.microsoft.com/office/drawing/2014/main" id="{8DDC0B82-B47C-2341-9AAA-17DC4899A20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
        <p:nvSpPr>
          <p:cNvPr id="10" name="Text Placeholder 11">
            <a:extLst>
              <a:ext uri="{FF2B5EF4-FFF2-40B4-BE49-F238E27FC236}">
                <a16:creationId xmlns="" xmlns:a16="http://schemas.microsoft.com/office/drawing/2014/main" id="{D4C30565-A36D-B046-B547-CB67776ABD23}"/>
              </a:ext>
            </a:extLst>
          </p:cNvPr>
          <p:cNvSpPr>
            <a:spLocks noGrp="1"/>
          </p:cNvSpPr>
          <p:nvPr>
            <p:ph type="body" sz="quarter" idx="14" hasCustomPrompt="1"/>
          </p:nvPr>
        </p:nvSpPr>
        <p:spPr>
          <a:xfrm>
            <a:off x="1347735"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1" name="Text Placeholder 8">
            <a:extLst>
              <a:ext uri="{FF2B5EF4-FFF2-40B4-BE49-F238E27FC236}">
                <a16:creationId xmlns="" xmlns:a16="http://schemas.microsoft.com/office/drawing/2014/main" id="{09A2E2DE-B5E5-404E-A017-1A0582BBB914}"/>
              </a:ext>
            </a:extLst>
          </p:cNvPr>
          <p:cNvSpPr>
            <a:spLocks noGrp="1"/>
          </p:cNvSpPr>
          <p:nvPr>
            <p:ph type="body" sz="quarter" idx="16" hasCustomPrompt="1"/>
          </p:nvPr>
        </p:nvSpPr>
        <p:spPr>
          <a:xfrm>
            <a:off x="1347735"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11">
            <a:extLst>
              <a:ext uri="{FF2B5EF4-FFF2-40B4-BE49-F238E27FC236}">
                <a16:creationId xmlns="" xmlns:a16="http://schemas.microsoft.com/office/drawing/2014/main" id="{99A741B6-47C6-6F4C-891A-FAB563B31AB7}"/>
              </a:ext>
            </a:extLst>
          </p:cNvPr>
          <p:cNvSpPr>
            <a:spLocks noGrp="1"/>
          </p:cNvSpPr>
          <p:nvPr>
            <p:ph type="body" sz="quarter" idx="17" hasCustomPrompt="1"/>
          </p:nvPr>
        </p:nvSpPr>
        <p:spPr>
          <a:xfrm>
            <a:off x="5782226" y="2871324"/>
            <a:ext cx="3804128" cy="4990286"/>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exerci erat ut quis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a:p>
            <a:pPr lvl="0"/>
            <a:endParaRPr lang="en-US"/>
          </a:p>
        </p:txBody>
      </p:sp>
      <p:sp>
        <p:nvSpPr>
          <p:cNvPr id="13" name="Text Placeholder 8">
            <a:extLst>
              <a:ext uri="{FF2B5EF4-FFF2-40B4-BE49-F238E27FC236}">
                <a16:creationId xmlns="" xmlns:a16="http://schemas.microsoft.com/office/drawing/2014/main" id="{8D4DB69A-A5F0-654D-974C-8B315146A166}"/>
              </a:ext>
            </a:extLst>
          </p:cNvPr>
          <p:cNvSpPr>
            <a:spLocks noGrp="1"/>
          </p:cNvSpPr>
          <p:nvPr>
            <p:ph type="body" sz="quarter" idx="18" hasCustomPrompt="1"/>
          </p:nvPr>
        </p:nvSpPr>
        <p:spPr>
          <a:xfrm>
            <a:off x="5782226" y="2399726"/>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Text Placeholder 11">
            <a:extLst>
              <a:ext uri="{FF2B5EF4-FFF2-40B4-BE49-F238E27FC236}">
                <a16:creationId xmlns="" xmlns:a16="http://schemas.microsoft.com/office/drawing/2014/main" id="{96482893-9F38-334D-9210-CFE49BD811F0}"/>
              </a:ext>
            </a:extLst>
          </p:cNvPr>
          <p:cNvSpPr>
            <a:spLocks noGrp="1"/>
          </p:cNvSpPr>
          <p:nvPr>
            <p:ph type="body" sz="quarter" idx="13" hasCustomPrompt="1"/>
          </p:nvPr>
        </p:nvSpPr>
        <p:spPr>
          <a:xfrm>
            <a:off x="11381701" y="2761131"/>
            <a:ext cx="4174251" cy="4540566"/>
          </a:xfrm>
          <a:prstGeom prst="rect">
            <a:avLst/>
          </a:prstGeom>
        </p:spPr>
        <p:txBody>
          <a:bodyPr anchor="ctr"/>
          <a:lstStyle>
            <a:lvl1pPr marL="0" indent="0">
              <a:lnSpc>
                <a:spcPts val="3200"/>
              </a:lnSpc>
              <a:spcBef>
                <a:spcPts val="0"/>
              </a:spcBef>
              <a:buNone/>
              <a:defRPr sz="2400" b="1" i="0">
                <a:solidFill>
                  <a:schemeClr val="bg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erat.</a:t>
            </a:r>
          </a:p>
        </p:txBody>
      </p:sp>
    </p:spTree>
    <p:extLst>
      <p:ext uri="{BB962C8B-B14F-4D97-AF65-F5344CB8AC3E}">
        <p14:creationId xmlns:p14="http://schemas.microsoft.com/office/powerpoint/2010/main" val="15813673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údos_TEXTO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C61279F-B4E4-4E47-9392-420460D3251C}"/>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254FAEC3-5A6F-AC45-A495-43C52CD34FF0}"/>
              </a:ext>
            </a:extLst>
          </p:cNvPr>
          <p:cNvSpPr>
            <a:spLocks noGrp="1"/>
          </p:cNvSpPr>
          <p:nvPr>
            <p:ph type="body" sz="quarter" idx="12"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7" name="Text Placeholder 11">
            <a:extLst>
              <a:ext uri="{FF2B5EF4-FFF2-40B4-BE49-F238E27FC236}">
                <a16:creationId xmlns="" xmlns:a16="http://schemas.microsoft.com/office/drawing/2014/main" id="{6315C12C-748A-6E48-8D77-4AFD1CC57C8E}"/>
              </a:ext>
            </a:extLst>
          </p:cNvPr>
          <p:cNvSpPr>
            <a:spLocks noGrp="1"/>
          </p:cNvSpPr>
          <p:nvPr>
            <p:ph type="body" sz="quarter" idx="13" hasCustomPrompt="1"/>
          </p:nvPr>
        </p:nvSpPr>
        <p:spPr>
          <a:xfrm>
            <a:off x="1753110" y="4434147"/>
            <a:ext cx="5217316"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
        <p:nvSpPr>
          <p:cNvPr id="9" name="Text Placeholder 11">
            <a:extLst>
              <a:ext uri="{FF2B5EF4-FFF2-40B4-BE49-F238E27FC236}">
                <a16:creationId xmlns="" xmlns:a16="http://schemas.microsoft.com/office/drawing/2014/main" id="{2B90353F-C442-F049-B996-CBBAC9D1EAC5}"/>
              </a:ext>
            </a:extLst>
          </p:cNvPr>
          <p:cNvSpPr>
            <a:spLocks noGrp="1"/>
          </p:cNvSpPr>
          <p:nvPr>
            <p:ph type="body" sz="quarter" idx="14" hasCustomPrompt="1"/>
          </p:nvPr>
        </p:nvSpPr>
        <p:spPr>
          <a:xfrm>
            <a:off x="9153158" y="2246856"/>
            <a:ext cx="5067422" cy="1155551"/>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a:t>
            </a:r>
          </a:p>
        </p:txBody>
      </p:sp>
      <p:sp>
        <p:nvSpPr>
          <p:cNvPr id="10" name="Text Placeholder 11">
            <a:extLst>
              <a:ext uri="{FF2B5EF4-FFF2-40B4-BE49-F238E27FC236}">
                <a16:creationId xmlns="" xmlns:a16="http://schemas.microsoft.com/office/drawing/2014/main" id="{7157EC7E-8603-F549-9DF6-08B3BC64E635}"/>
              </a:ext>
            </a:extLst>
          </p:cNvPr>
          <p:cNvSpPr>
            <a:spLocks noGrp="1"/>
          </p:cNvSpPr>
          <p:nvPr>
            <p:ph type="body" sz="quarter" idx="15" hasCustomPrompt="1"/>
          </p:nvPr>
        </p:nvSpPr>
        <p:spPr>
          <a:xfrm>
            <a:off x="9153158" y="6241365"/>
            <a:ext cx="5067422" cy="1471808"/>
          </a:xfrm>
          <a:prstGeom prst="rect">
            <a:avLst/>
          </a:prstGeom>
        </p:spPr>
        <p:txBody>
          <a:bodyPr/>
          <a:lstStyle>
            <a:lvl1pPr marL="0" indent="0" algn="just">
              <a:lnSpc>
                <a:spcPts val="22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 magna aliquam erat volutpat. Ut wisi enim admi veniam, quis nostrud exerci tation ullamcorper. Lorem ipsum dolor sit amet, consectetuer adipiscing.</a:t>
            </a:r>
          </a:p>
        </p:txBody>
      </p:sp>
      <p:sp>
        <p:nvSpPr>
          <p:cNvPr id="11" name="Text Placeholder 8">
            <a:extLst>
              <a:ext uri="{FF2B5EF4-FFF2-40B4-BE49-F238E27FC236}">
                <a16:creationId xmlns="" xmlns:a16="http://schemas.microsoft.com/office/drawing/2014/main" id="{F8F8B4E2-B8D2-8F4D-9E2C-596FBFA92732}"/>
              </a:ext>
            </a:extLst>
          </p:cNvPr>
          <p:cNvSpPr>
            <a:spLocks noGrp="1"/>
          </p:cNvSpPr>
          <p:nvPr>
            <p:ph type="body" sz="quarter" idx="16" hasCustomPrompt="1"/>
          </p:nvPr>
        </p:nvSpPr>
        <p:spPr>
          <a:xfrm>
            <a:off x="9153158" y="1775258"/>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2" name="Text Placeholder 8">
            <a:extLst>
              <a:ext uri="{FF2B5EF4-FFF2-40B4-BE49-F238E27FC236}">
                <a16:creationId xmlns="" xmlns:a16="http://schemas.microsoft.com/office/drawing/2014/main" id="{24F4D994-A739-2F49-9C0B-7E321F242516}"/>
              </a:ext>
            </a:extLst>
          </p:cNvPr>
          <p:cNvSpPr>
            <a:spLocks noGrp="1"/>
          </p:cNvSpPr>
          <p:nvPr>
            <p:ph type="body" sz="quarter" idx="17" hasCustomPrompt="1"/>
          </p:nvPr>
        </p:nvSpPr>
        <p:spPr>
          <a:xfrm>
            <a:off x="9153158" y="5788679"/>
            <a:ext cx="3008696"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3" name="Text Placeholder 11">
            <a:extLst>
              <a:ext uri="{FF2B5EF4-FFF2-40B4-BE49-F238E27FC236}">
                <a16:creationId xmlns="" xmlns:a16="http://schemas.microsoft.com/office/drawing/2014/main" id="{972BD8C4-6723-9446-87AD-F02A9F7846D9}"/>
              </a:ext>
            </a:extLst>
          </p:cNvPr>
          <p:cNvSpPr>
            <a:spLocks noGrp="1"/>
          </p:cNvSpPr>
          <p:nvPr>
            <p:ph type="body" sz="quarter" idx="18" hasCustomPrompt="1"/>
          </p:nvPr>
        </p:nvSpPr>
        <p:spPr>
          <a:xfrm>
            <a:off x="9628143" y="3541394"/>
            <a:ext cx="5067422" cy="1785506"/>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a:p>
            <a:pPr lvl="0"/>
            <a:endParaRPr lang="en-US"/>
          </a:p>
          <a:p>
            <a:pPr marL="0" marR="0" lvl="0" indent="0" algn="just" defTabSz="914400" rtl="0" eaLnBrk="1" fontAlgn="auto" latinLnBrk="0" hangingPunct="1">
              <a:lnSpc>
                <a:spcPts val="1700"/>
              </a:lnSpc>
              <a:spcBef>
                <a:spcPts val="0"/>
              </a:spcBef>
              <a:spcAft>
                <a:spcPts val="0"/>
              </a:spcAft>
              <a:buClrTx/>
              <a:buSzTx/>
              <a:buFont typeface="Arial"/>
              <a:buNone/>
              <a:tabLst/>
              <a:defRPr/>
            </a:pPr>
            <a:r>
              <a:rPr lang="en-US"/>
              <a:t>Lorem ipsum dolor sit amet, consectetuer adipiscing, sed diam nonummy nibh euismod tincidunt ut laoreet dolore.</a:t>
            </a:r>
          </a:p>
        </p:txBody>
      </p:sp>
      <p:sp>
        <p:nvSpPr>
          <p:cNvPr id="14" name="Picture Placeholder 13">
            <a:extLst>
              <a:ext uri="{FF2B5EF4-FFF2-40B4-BE49-F238E27FC236}">
                <a16:creationId xmlns="" xmlns:a16="http://schemas.microsoft.com/office/drawing/2014/main" id="{8126DF14-CB60-7C45-9CB8-456103B2CE78}"/>
              </a:ext>
            </a:extLst>
          </p:cNvPr>
          <p:cNvSpPr>
            <a:spLocks noGrp="1"/>
          </p:cNvSpPr>
          <p:nvPr>
            <p:ph type="pic" sz="quarter" idx="19"/>
          </p:nvPr>
        </p:nvSpPr>
        <p:spPr>
          <a:xfrm>
            <a:off x="7517360" y="177482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Picture Placeholder 13">
            <a:extLst>
              <a:ext uri="{FF2B5EF4-FFF2-40B4-BE49-F238E27FC236}">
                <a16:creationId xmlns="" xmlns:a16="http://schemas.microsoft.com/office/drawing/2014/main" id="{2675E20A-9897-E14E-834B-8FE2879681CC}"/>
              </a:ext>
            </a:extLst>
          </p:cNvPr>
          <p:cNvSpPr>
            <a:spLocks noGrp="1"/>
          </p:cNvSpPr>
          <p:nvPr>
            <p:ph type="pic" sz="quarter" idx="20"/>
          </p:nvPr>
        </p:nvSpPr>
        <p:spPr>
          <a:xfrm>
            <a:off x="7517360" y="5788679"/>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55221858"/>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údos_TEXTO_4">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99F937FE-F966-5F45-8A91-BDA101AE08D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695BD98E-5EDB-1B47-831E-D9641391F315}"/>
              </a:ext>
            </a:extLst>
          </p:cNvPr>
          <p:cNvSpPr>
            <a:spLocks noGrp="1"/>
          </p:cNvSpPr>
          <p:nvPr>
            <p:ph type="body" sz="quarter" idx="12" hasCustomPrompt="1"/>
          </p:nvPr>
        </p:nvSpPr>
        <p:spPr>
          <a:xfrm>
            <a:off x="1071293" y="2622433"/>
            <a:ext cx="5407567" cy="3888829"/>
          </a:xfrm>
          <a:prstGeom prst="rect">
            <a:avLst/>
          </a:prstGeom>
        </p:spPr>
        <p:txBody>
          <a:bodyPr anchor="ctr">
            <a:noAutofit/>
          </a:bodyPr>
          <a:lstStyle>
            <a:lvl1pPr marL="0" indent="0" algn="l">
              <a:lnSpc>
                <a:spcPts val="10000"/>
              </a:lnSpc>
              <a:spcBef>
                <a:spcPts val="0"/>
              </a:spcBef>
              <a:buNone/>
              <a:defRPr sz="9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11" name="Text Placeholder 11">
            <a:extLst>
              <a:ext uri="{FF2B5EF4-FFF2-40B4-BE49-F238E27FC236}">
                <a16:creationId xmlns="" xmlns:a16="http://schemas.microsoft.com/office/drawing/2014/main" id="{071A617B-A3CC-F74D-B07C-8CCD252A8F62}"/>
              </a:ext>
            </a:extLst>
          </p:cNvPr>
          <p:cNvSpPr>
            <a:spLocks noGrp="1"/>
          </p:cNvSpPr>
          <p:nvPr>
            <p:ph type="body" sz="quarter" idx="18" hasCustomPrompt="1"/>
          </p:nvPr>
        </p:nvSpPr>
        <p:spPr>
          <a:xfrm>
            <a:off x="12090556" y="259435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2" name="Picture Placeholder 13">
            <a:extLst>
              <a:ext uri="{FF2B5EF4-FFF2-40B4-BE49-F238E27FC236}">
                <a16:creationId xmlns="" xmlns:a16="http://schemas.microsoft.com/office/drawing/2014/main" id="{553A1314-2DF5-ED47-98F5-02A0EFF26722}"/>
              </a:ext>
            </a:extLst>
          </p:cNvPr>
          <p:cNvSpPr>
            <a:spLocks noGrp="1"/>
          </p:cNvSpPr>
          <p:nvPr>
            <p:ph type="pic" sz="quarter" idx="19"/>
          </p:nvPr>
        </p:nvSpPr>
        <p:spPr>
          <a:xfrm>
            <a:off x="10740983" y="3966421"/>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3" name="Picture Placeholder 13">
            <a:extLst>
              <a:ext uri="{FF2B5EF4-FFF2-40B4-BE49-F238E27FC236}">
                <a16:creationId xmlns="" xmlns:a16="http://schemas.microsoft.com/office/drawing/2014/main" id="{684BD14C-03FD-6F4A-9932-26D2C48C78F2}"/>
              </a:ext>
            </a:extLst>
          </p:cNvPr>
          <p:cNvSpPr>
            <a:spLocks noGrp="1"/>
          </p:cNvSpPr>
          <p:nvPr>
            <p:ph type="pic" sz="quarter" idx="20"/>
          </p:nvPr>
        </p:nvSpPr>
        <p:spPr>
          <a:xfrm>
            <a:off x="10740983" y="557890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Picture Placeholder 13">
            <a:extLst>
              <a:ext uri="{FF2B5EF4-FFF2-40B4-BE49-F238E27FC236}">
                <a16:creationId xmlns="" xmlns:a16="http://schemas.microsoft.com/office/drawing/2014/main" id="{6F47A416-F83A-BC4F-BF14-88870EC7A1B4}"/>
              </a:ext>
            </a:extLst>
          </p:cNvPr>
          <p:cNvSpPr>
            <a:spLocks noGrp="1"/>
          </p:cNvSpPr>
          <p:nvPr>
            <p:ph type="pic" sz="quarter" idx="21"/>
          </p:nvPr>
        </p:nvSpPr>
        <p:spPr>
          <a:xfrm>
            <a:off x="10740983" y="2353936"/>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5" name="Text Placeholder 11">
            <a:extLst>
              <a:ext uri="{FF2B5EF4-FFF2-40B4-BE49-F238E27FC236}">
                <a16:creationId xmlns="" xmlns:a16="http://schemas.microsoft.com/office/drawing/2014/main" id="{034584B7-0D90-4F4D-A68E-FB7195A4A9D6}"/>
              </a:ext>
            </a:extLst>
          </p:cNvPr>
          <p:cNvSpPr>
            <a:spLocks noGrp="1"/>
          </p:cNvSpPr>
          <p:nvPr>
            <p:ph type="body" sz="quarter" idx="22" hasCustomPrompt="1"/>
          </p:nvPr>
        </p:nvSpPr>
        <p:spPr>
          <a:xfrm>
            <a:off x="12090556" y="4206840"/>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6" name="Text Placeholder 11">
            <a:extLst>
              <a:ext uri="{FF2B5EF4-FFF2-40B4-BE49-F238E27FC236}">
                <a16:creationId xmlns="" xmlns:a16="http://schemas.microsoft.com/office/drawing/2014/main" id="{FE6B63DC-A335-2A41-B50E-B6A036C16201}"/>
              </a:ext>
            </a:extLst>
          </p:cNvPr>
          <p:cNvSpPr>
            <a:spLocks noGrp="1"/>
          </p:cNvSpPr>
          <p:nvPr>
            <p:ph type="body" sz="quarter" idx="23" hasCustomPrompt="1"/>
          </p:nvPr>
        </p:nvSpPr>
        <p:spPr>
          <a:xfrm>
            <a:off x="12090556" y="5819325"/>
            <a:ext cx="3326592" cy="711671"/>
          </a:xfrm>
          <a:prstGeom prst="rect">
            <a:avLst/>
          </a:prstGeom>
        </p:spPr>
        <p:txBody>
          <a:bodyPr/>
          <a:lstStyle>
            <a:lvl1pPr marL="0" marR="0" indent="0" algn="just" defTabSz="914400" rtl="0" eaLnBrk="1" fontAlgn="auto" latinLnBrk="0" hangingPunct="1">
              <a:lnSpc>
                <a:spcPts val="1700"/>
              </a:lnSpc>
              <a:spcBef>
                <a:spcPts val="0"/>
              </a:spcBef>
              <a:spcAft>
                <a:spcPts val="0"/>
              </a:spcAft>
              <a:buClrTx/>
              <a:buSzTx/>
              <a:buFont typeface="Arial"/>
              <a:buNone/>
              <a:tabLst/>
              <a:defRPr sz="13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sed diam nonummy dul nibh euismod tincidunt ut laoreet dolore.</a:t>
            </a:r>
          </a:p>
        </p:txBody>
      </p:sp>
      <p:sp>
        <p:nvSpPr>
          <p:cNvPr id="17" name="Text Placeholder 11">
            <a:extLst>
              <a:ext uri="{FF2B5EF4-FFF2-40B4-BE49-F238E27FC236}">
                <a16:creationId xmlns="" xmlns:a16="http://schemas.microsoft.com/office/drawing/2014/main" id="{48E1AE13-917B-3741-BEEF-B0CB0C76DD83}"/>
              </a:ext>
            </a:extLst>
          </p:cNvPr>
          <p:cNvSpPr>
            <a:spLocks noGrp="1"/>
          </p:cNvSpPr>
          <p:nvPr>
            <p:ph type="body" sz="quarter" idx="14" hasCustomPrompt="1"/>
          </p:nvPr>
        </p:nvSpPr>
        <p:spPr>
          <a:xfrm>
            <a:off x="6634974" y="2680133"/>
            <a:ext cx="3199267" cy="3773428"/>
          </a:xfrm>
          <a:prstGeom prst="rect">
            <a:avLst/>
          </a:prstGeom>
        </p:spPr>
        <p:txBody>
          <a:bodyPr/>
          <a:lstStyle>
            <a:lvl1pPr marL="0" marR="0" indent="0" algn="just" defTabSz="914400" rtl="0" eaLnBrk="1" fontAlgn="auto" latinLnBrk="0" hangingPunct="1">
              <a:lnSpc>
                <a:spcPts val="2200"/>
              </a:lnSpc>
              <a:spcBef>
                <a:spcPts val="0"/>
              </a:spcBef>
              <a:spcAft>
                <a:spcPts val="0"/>
              </a:spcAft>
              <a:buClrTx/>
              <a:buSzTx/>
              <a:buFont typeface="Arial"/>
              <a:buNone/>
              <a:tabLst/>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marL="0" marR="0" lvl="0" indent="0" algn="just" defTabSz="914400" rtl="0" eaLnBrk="1" fontAlgn="auto" latinLnBrk="0" hangingPunct="1">
              <a:lnSpc>
                <a:spcPts val="2200"/>
              </a:lnSpc>
              <a:spcBef>
                <a:spcPts val="0"/>
              </a:spcBef>
              <a:spcAft>
                <a:spcPts val="0"/>
              </a:spcAft>
              <a:buClrTx/>
              <a:buSzTx/>
              <a:buFont typeface="Arial"/>
              <a:buNone/>
              <a:tabLst/>
              <a:defRPr/>
            </a:pPr>
            <a:r>
              <a:rPr lang="en-US"/>
              <a:t>Lorem ipsum dolor sit amet, consectetuer adipiscing, sed diam nonummy nibh euismod tincidunt ut laoreet dolore magna aliquam erat volutpat. Ut wisi enim admi veniam, quis nostrud exerci tation ullamcorper. Lorem ipsum dolor sit amet, consectetuer adipiscing, sed diam nonummy nibh euismod tincidunt ut laoreet dolore magna aliquam erat volutpat. Nirut wisi enim. Ut wisi enim admi veniam, quis dolor lorem magna.</a:t>
            </a:r>
          </a:p>
        </p:txBody>
      </p:sp>
    </p:spTree>
    <p:extLst>
      <p:ext uri="{BB962C8B-B14F-4D97-AF65-F5344CB8AC3E}">
        <p14:creationId xmlns:p14="http://schemas.microsoft.com/office/powerpoint/2010/main" val="1476466090"/>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údos_TEXTO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535686A1-8A53-C042-B9FB-5D0454FD551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361635F3-BF39-7F48-ABA8-DC617834F757}"/>
              </a:ext>
            </a:extLst>
          </p:cNvPr>
          <p:cNvSpPr>
            <a:spLocks noGrp="1"/>
          </p:cNvSpPr>
          <p:nvPr>
            <p:ph type="body" sz="quarter" idx="12" hasCustomPrompt="1"/>
          </p:nvPr>
        </p:nvSpPr>
        <p:spPr>
          <a:xfrm>
            <a:off x="1557918" y="880978"/>
            <a:ext cx="13133814" cy="808618"/>
          </a:xfrm>
          <a:prstGeom prst="rect">
            <a:avLst/>
          </a:prstGeom>
        </p:spPr>
        <p:txBody>
          <a:bodyPr anchor="t">
            <a:noAutofit/>
          </a:bodyPr>
          <a:lstStyle>
            <a:lvl1pPr marL="0" indent="0" algn="ctr">
              <a:lnSpc>
                <a:spcPct val="100000"/>
              </a:lnSpc>
              <a:spcBef>
                <a:spcPts val="0"/>
              </a:spcBef>
              <a:buNone/>
              <a:defRPr sz="4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5" name="Straight Connector 4">
            <a:extLst>
              <a:ext uri="{FF2B5EF4-FFF2-40B4-BE49-F238E27FC236}">
                <a16:creationId xmlns="" xmlns:a16="http://schemas.microsoft.com/office/drawing/2014/main" id="{81B91340-653D-0D43-88CF-92A008D59AD3}"/>
              </a:ext>
            </a:extLst>
          </p:cNvPr>
          <p:cNvCxnSpPr>
            <a:cxnSpLocks/>
          </p:cNvCxnSpPr>
          <p:nvPr userDrawn="1"/>
        </p:nvCxnSpPr>
        <p:spPr>
          <a:xfrm>
            <a:off x="7696562" y="1828800"/>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 xmlns:a16="http://schemas.microsoft.com/office/drawing/2014/main" id="{0E22704F-E8C7-8244-B8F3-8D3D4C054156}"/>
              </a:ext>
            </a:extLst>
          </p:cNvPr>
          <p:cNvCxnSpPr>
            <a:cxnSpLocks/>
          </p:cNvCxnSpPr>
          <p:nvPr userDrawn="1"/>
        </p:nvCxnSpPr>
        <p:spPr>
          <a:xfrm flipH="1">
            <a:off x="1673845" y="4236464"/>
            <a:ext cx="12901960" cy="0"/>
          </a:xfrm>
          <a:prstGeom prst="line">
            <a:avLst/>
          </a:prstGeom>
          <a:ln w="254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 xmlns:a16="http://schemas.microsoft.com/office/drawing/2014/main" id="{837D2E86-67EE-C545-B476-BAC2FA49DE6B}"/>
              </a:ext>
            </a:extLst>
          </p:cNvPr>
          <p:cNvSpPr/>
          <p:nvPr userDrawn="1"/>
        </p:nvSpPr>
        <p:spPr>
          <a:xfrm>
            <a:off x="1443914"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nvGrpSpPr>
          <p:cNvPr id="15" name="Group 14">
            <a:extLst>
              <a:ext uri="{FF2B5EF4-FFF2-40B4-BE49-F238E27FC236}">
                <a16:creationId xmlns="" xmlns:a16="http://schemas.microsoft.com/office/drawing/2014/main" id="{F146B5EB-F741-134A-BCDA-1FF0C87D7597}"/>
              </a:ext>
            </a:extLst>
          </p:cNvPr>
          <p:cNvGrpSpPr/>
          <p:nvPr userDrawn="1"/>
        </p:nvGrpSpPr>
        <p:grpSpPr>
          <a:xfrm rot="5400000">
            <a:off x="3070505" y="4147500"/>
            <a:ext cx="177929" cy="177929"/>
            <a:chOff x="7807831" y="2893319"/>
            <a:chExt cx="633984" cy="633984"/>
          </a:xfrm>
        </p:grpSpPr>
        <p:sp>
          <p:nvSpPr>
            <p:cNvPr id="16" name="Round Diagonal Corner Rectangle 15">
              <a:extLst>
                <a:ext uri="{FF2B5EF4-FFF2-40B4-BE49-F238E27FC236}">
                  <a16:creationId xmlns="" xmlns:a16="http://schemas.microsoft.com/office/drawing/2014/main" id="{24AB5A5C-899A-D94E-BA88-99F1C6567E5F}"/>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7" name="L-Shape 16">
              <a:extLst>
                <a:ext uri="{FF2B5EF4-FFF2-40B4-BE49-F238E27FC236}">
                  <a16:creationId xmlns="" xmlns:a16="http://schemas.microsoft.com/office/drawing/2014/main" id="{B1502D91-CC52-ED4B-8EDF-A624A0C0A15B}"/>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18" name="Group 17">
            <a:extLst>
              <a:ext uri="{FF2B5EF4-FFF2-40B4-BE49-F238E27FC236}">
                <a16:creationId xmlns="" xmlns:a16="http://schemas.microsoft.com/office/drawing/2014/main" id="{7CC85F35-3FDF-2643-9DE0-E503B95EC152}"/>
              </a:ext>
            </a:extLst>
          </p:cNvPr>
          <p:cNvGrpSpPr/>
          <p:nvPr userDrawn="1"/>
        </p:nvGrpSpPr>
        <p:grpSpPr>
          <a:xfrm rot="5400000">
            <a:off x="5550951" y="4147500"/>
            <a:ext cx="177929" cy="177929"/>
            <a:chOff x="7807831" y="2893319"/>
            <a:chExt cx="633984" cy="633984"/>
          </a:xfrm>
        </p:grpSpPr>
        <p:sp>
          <p:nvSpPr>
            <p:cNvPr id="19" name="Round Diagonal Corner Rectangle 18">
              <a:extLst>
                <a:ext uri="{FF2B5EF4-FFF2-40B4-BE49-F238E27FC236}">
                  <a16:creationId xmlns="" xmlns:a16="http://schemas.microsoft.com/office/drawing/2014/main" id="{0D08ADA7-6840-9347-8B4C-993179327348}"/>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0" name="L-Shape 19">
              <a:extLst>
                <a:ext uri="{FF2B5EF4-FFF2-40B4-BE49-F238E27FC236}">
                  <a16:creationId xmlns="" xmlns:a16="http://schemas.microsoft.com/office/drawing/2014/main" id="{97FC8D0D-AA14-C94B-A5F0-C75527F436F2}"/>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1" name="Group 20">
            <a:extLst>
              <a:ext uri="{FF2B5EF4-FFF2-40B4-BE49-F238E27FC236}">
                <a16:creationId xmlns="" xmlns:a16="http://schemas.microsoft.com/office/drawing/2014/main" id="{185B3D39-7E24-3542-9F7B-605490CA8EA0}"/>
              </a:ext>
            </a:extLst>
          </p:cNvPr>
          <p:cNvGrpSpPr/>
          <p:nvPr userDrawn="1"/>
        </p:nvGrpSpPr>
        <p:grpSpPr>
          <a:xfrm rot="5400000">
            <a:off x="8031397" y="4147500"/>
            <a:ext cx="177929" cy="177929"/>
            <a:chOff x="7807831" y="2893319"/>
            <a:chExt cx="633984" cy="633984"/>
          </a:xfrm>
        </p:grpSpPr>
        <p:sp>
          <p:nvSpPr>
            <p:cNvPr id="22" name="Round Diagonal Corner Rectangle 21">
              <a:extLst>
                <a:ext uri="{FF2B5EF4-FFF2-40B4-BE49-F238E27FC236}">
                  <a16:creationId xmlns="" xmlns:a16="http://schemas.microsoft.com/office/drawing/2014/main" id="{57BC976A-370E-4B40-8D90-E5BC8EA9D475}"/>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L-Shape 22">
              <a:extLst>
                <a:ext uri="{FF2B5EF4-FFF2-40B4-BE49-F238E27FC236}">
                  <a16:creationId xmlns="" xmlns:a16="http://schemas.microsoft.com/office/drawing/2014/main" id="{27D4281C-8C3C-3B48-B680-7DD44E831631}"/>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4" name="Group 23">
            <a:extLst>
              <a:ext uri="{FF2B5EF4-FFF2-40B4-BE49-F238E27FC236}">
                <a16:creationId xmlns="" xmlns:a16="http://schemas.microsoft.com/office/drawing/2014/main" id="{F74FD64C-FDE8-574D-BBFD-9F01D6791E8E}"/>
              </a:ext>
            </a:extLst>
          </p:cNvPr>
          <p:cNvGrpSpPr/>
          <p:nvPr userDrawn="1"/>
        </p:nvGrpSpPr>
        <p:grpSpPr>
          <a:xfrm rot="5400000">
            <a:off x="10511843" y="4147500"/>
            <a:ext cx="177929" cy="177929"/>
            <a:chOff x="7807831" y="2893319"/>
            <a:chExt cx="633984" cy="633984"/>
          </a:xfrm>
        </p:grpSpPr>
        <p:sp>
          <p:nvSpPr>
            <p:cNvPr id="25" name="Round Diagonal Corner Rectangle 24">
              <a:extLst>
                <a:ext uri="{FF2B5EF4-FFF2-40B4-BE49-F238E27FC236}">
                  <a16:creationId xmlns="" xmlns:a16="http://schemas.microsoft.com/office/drawing/2014/main" id="{0131F974-7BE5-2244-8626-F5370AA0684E}"/>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L-Shape 25">
              <a:extLst>
                <a:ext uri="{FF2B5EF4-FFF2-40B4-BE49-F238E27FC236}">
                  <a16:creationId xmlns="" xmlns:a16="http://schemas.microsoft.com/office/drawing/2014/main" id="{78ECC9B0-785B-3440-82F1-6EE5C2830688}"/>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grpSp>
        <p:nvGrpSpPr>
          <p:cNvPr id="27" name="Group 26">
            <a:extLst>
              <a:ext uri="{FF2B5EF4-FFF2-40B4-BE49-F238E27FC236}">
                <a16:creationId xmlns="" xmlns:a16="http://schemas.microsoft.com/office/drawing/2014/main" id="{1D8A0ADC-5791-5846-B789-298695142226}"/>
              </a:ext>
            </a:extLst>
          </p:cNvPr>
          <p:cNvGrpSpPr/>
          <p:nvPr userDrawn="1"/>
        </p:nvGrpSpPr>
        <p:grpSpPr>
          <a:xfrm rot="5400000">
            <a:off x="12992289" y="4147500"/>
            <a:ext cx="177929" cy="177929"/>
            <a:chOff x="7807831" y="2893319"/>
            <a:chExt cx="633984" cy="633984"/>
          </a:xfrm>
        </p:grpSpPr>
        <p:sp>
          <p:nvSpPr>
            <p:cNvPr id="28" name="Round Diagonal Corner Rectangle 27">
              <a:extLst>
                <a:ext uri="{FF2B5EF4-FFF2-40B4-BE49-F238E27FC236}">
                  <a16:creationId xmlns="" xmlns:a16="http://schemas.microsoft.com/office/drawing/2014/main" id="{BFE082BA-74AB-EE49-9E4A-0BD61BFA4884}"/>
                </a:ext>
              </a:extLst>
            </p:cNvPr>
            <p:cNvSpPr/>
            <p:nvPr userDrawn="1"/>
          </p:nvSpPr>
          <p:spPr>
            <a:xfrm rot="18900000">
              <a:off x="7807831" y="2893319"/>
              <a:ext cx="633984" cy="633984"/>
            </a:xfrm>
            <a:prstGeom prst="round2DiagRect">
              <a:avLst>
                <a:gd name="adj1" fmla="val 9868"/>
                <a:gd name="adj2" fmla="val 0"/>
              </a:avLst>
            </a:prstGeom>
            <a:solidFill>
              <a:srgbClr val="FFFFFF"/>
            </a:solidFill>
            <a:ln w="19050">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9" name="L-Shape 28">
              <a:extLst>
                <a:ext uri="{FF2B5EF4-FFF2-40B4-BE49-F238E27FC236}">
                  <a16:creationId xmlns="" xmlns:a16="http://schemas.microsoft.com/office/drawing/2014/main" id="{4CB04E11-529C-5241-A3F1-4BCA45C7C8AA}"/>
                </a:ext>
              </a:extLst>
            </p:cNvPr>
            <p:cNvSpPr/>
            <p:nvPr userDrawn="1"/>
          </p:nvSpPr>
          <p:spPr>
            <a:xfrm rot="13500000">
              <a:off x="8128450" y="3081826"/>
              <a:ext cx="247859" cy="247859"/>
            </a:xfrm>
            <a:prstGeom prst="corner">
              <a:avLst>
                <a:gd name="adj1" fmla="val 0"/>
                <a:gd name="adj2" fmla="val 0"/>
              </a:avLst>
            </a:prstGeom>
            <a:solidFill>
              <a:srgbClr val="807870"/>
            </a:solidFill>
            <a:ln w="19050">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31" name="Picture Placeholder 13">
            <a:extLst>
              <a:ext uri="{FF2B5EF4-FFF2-40B4-BE49-F238E27FC236}">
                <a16:creationId xmlns="" xmlns:a16="http://schemas.microsoft.com/office/drawing/2014/main" id="{BC630886-CEEB-0F4E-AAC6-AA4E3B3794E1}"/>
              </a:ext>
            </a:extLst>
          </p:cNvPr>
          <p:cNvSpPr>
            <a:spLocks noGrp="1"/>
          </p:cNvSpPr>
          <p:nvPr>
            <p:ph type="pic" sz="quarter" idx="21"/>
          </p:nvPr>
        </p:nvSpPr>
        <p:spPr>
          <a:xfrm>
            <a:off x="2563215"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2" name="Picture Placeholder 13">
            <a:extLst>
              <a:ext uri="{FF2B5EF4-FFF2-40B4-BE49-F238E27FC236}">
                <a16:creationId xmlns="" xmlns:a16="http://schemas.microsoft.com/office/drawing/2014/main" id="{DA8627DC-5698-1548-94FB-E4BC8A790B72}"/>
              </a:ext>
            </a:extLst>
          </p:cNvPr>
          <p:cNvSpPr>
            <a:spLocks noGrp="1"/>
          </p:cNvSpPr>
          <p:nvPr>
            <p:ph type="pic" sz="quarter" idx="22"/>
          </p:nvPr>
        </p:nvSpPr>
        <p:spPr>
          <a:xfrm>
            <a:off x="5043661"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3" name="Picture Placeholder 13">
            <a:extLst>
              <a:ext uri="{FF2B5EF4-FFF2-40B4-BE49-F238E27FC236}">
                <a16:creationId xmlns="" xmlns:a16="http://schemas.microsoft.com/office/drawing/2014/main" id="{325B6F7B-8531-DA44-8C89-D20D01CB6726}"/>
              </a:ext>
            </a:extLst>
          </p:cNvPr>
          <p:cNvSpPr>
            <a:spLocks noGrp="1"/>
          </p:cNvSpPr>
          <p:nvPr>
            <p:ph type="pic" sz="quarter" idx="23"/>
          </p:nvPr>
        </p:nvSpPr>
        <p:spPr>
          <a:xfrm>
            <a:off x="7524107"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4" name="Picture Placeholder 13">
            <a:extLst>
              <a:ext uri="{FF2B5EF4-FFF2-40B4-BE49-F238E27FC236}">
                <a16:creationId xmlns="" xmlns:a16="http://schemas.microsoft.com/office/drawing/2014/main" id="{C361CA47-78E5-2344-BBD3-A10865C911F7}"/>
              </a:ext>
            </a:extLst>
          </p:cNvPr>
          <p:cNvSpPr>
            <a:spLocks noGrp="1"/>
          </p:cNvSpPr>
          <p:nvPr>
            <p:ph type="pic" sz="quarter" idx="24"/>
          </p:nvPr>
        </p:nvSpPr>
        <p:spPr>
          <a:xfrm>
            <a:off x="10004553"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5" name="Picture Placeholder 13">
            <a:extLst>
              <a:ext uri="{FF2B5EF4-FFF2-40B4-BE49-F238E27FC236}">
                <a16:creationId xmlns="" xmlns:a16="http://schemas.microsoft.com/office/drawing/2014/main" id="{FC511F31-C386-3B48-BCDF-9F2E0A7912F3}"/>
              </a:ext>
            </a:extLst>
          </p:cNvPr>
          <p:cNvSpPr>
            <a:spLocks noGrp="1"/>
          </p:cNvSpPr>
          <p:nvPr>
            <p:ph type="pic" sz="quarter" idx="25"/>
          </p:nvPr>
        </p:nvSpPr>
        <p:spPr>
          <a:xfrm>
            <a:off x="12484999" y="2616042"/>
            <a:ext cx="1192508" cy="1192508"/>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36" name="Text Placeholder 8">
            <a:extLst>
              <a:ext uri="{FF2B5EF4-FFF2-40B4-BE49-F238E27FC236}">
                <a16:creationId xmlns="" xmlns:a16="http://schemas.microsoft.com/office/drawing/2014/main" id="{40ADF101-090D-824F-A92E-62FED35A8264}"/>
              </a:ext>
            </a:extLst>
          </p:cNvPr>
          <p:cNvSpPr>
            <a:spLocks noGrp="1"/>
          </p:cNvSpPr>
          <p:nvPr>
            <p:ph type="body" sz="quarter" idx="16" hasCustomPrompt="1"/>
          </p:nvPr>
        </p:nvSpPr>
        <p:spPr>
          <a:xfrm>
            <a:off x="2508728"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37" name="Text Placeholder 8">
            <a:extLst>
              <a:ext uri="{FF2B5EF4-FFF2-40B4-BE49-F238E27FC236}">
                <a16:creationId xmlns="" xmlns:a16="http://schemas.microsoft.com/office/drawing/2014/main" id="{17F5F731-190F-6044-90CC-0FF073BC223E}"/>
              </a:ext>
            </a:extLst>
          </p:cNvPr>
          <p:cNvSpPr>
            <a:spLocks noGrp="1"/>
          </p:cNvSpPr>
          <p:nvPr>
            <p:ph type="body" sz="quarter" idx="26" hasCustomPrompt="1"/>
          </p:nvPr>
        </p:nvSpPr>
        <p:spPr>
          <a:xfrm>
            <a:off x="4989174"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38" name="Text Placeholder 8">
            <a:extLst>
              <a:ext uri="{FF2B5EF4-FFF2-40B4-BE49-F238E27FC236}">
                <a16:creationId xmlns="" xmlns:a16="http://schemas.microsoft.com/office/drawing/2014/main" id="{51C31E7D-67D3-2F4A-B9D9-C91A35E72CE9}"/>
              </a:ext>
            </a:extLst>
          </p:cNvPr>
          <p:cNvSpPr>
            <a:spLocks noGrp="1"/>
          </p:cNvSpPr>
          <p:nvPr>
            <p:ph type="body" sz="quarter" idx="27" hasCustomPrompt="1"/>
          </p:nvPr>
        </p:nvSpPr>
        <p:spPr>
          <a:xfrm>
            <a:off x="7469620"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39" name="Text Placeholder 8">
            <a:extLst>
              <a:ext uri="{FF2B5EF4-FFF2-40B4-BE49-F238E27FC236}">
                <a16:creationId xmlns="" xmlns:a16="http://schemas.microsoft.com/office/drawing/2014/main" id="{361D9422-08DE-3547-A906-54146C03163F}"/>
              </a:ext>
            </a:extLst>
          </p:cNvPr>
          <p:cNvSpPr>
            <a:spLocks noGrp="1"/>
          </p:cNvSpPr>
          <p:nvPr>
            <p:ph type="body" sz="quarter" idx="28" hasCustomPrompt="1"/>
          </p:nvPr>
        </p:nvSpPr>
        <p:spPr>
          <a:xfrm>
            <a:off x="9950066"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40" name="Text Placeholder 8">
            <a:extLst>
              <a:ext uri="{FF2B5EF4-FFF2-40B4-BE49-F238E27FC236}">
                <a16:creationId xmlns="" xmlns:a16="http://schemas.microsoft.com/office/drawing/2014/main" id="{900083AB-69B5-784C-B557-8B6A0AC56B9F}"/>
              </a:ext>
            </a:extLst>
          </p:cNvPr>
          <p:cNvSpPr>
            <a:spLocks noGrp="1"/>
          </p:cNvSpPr>
          <p:nvPr>
            <p:ph type="body" sz="quarter" idx="29" hasCustomPrompt="1"/>
          </p:nvPr>
        </p:nvSpPr>
        <p:spPr>
          <a:xfrm>
            <a:off x="12430512" y="4550976"/>
            <a:ext cx="1301482" cy="465144"/>
          </a:xfrm>
          <a:prstGeom prst="rect">
            <a:avLst/>
          </a:prstGeom>
        </p:spPr>
        <p:txBody>
          <a:bodyPr anchor="t">
            <a:noAutofit/>
          </a:bodyPr>
          <a:lstStyle>
            <a:lvl1pPr marL="0" indent="0" algn="ctr">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5</a:t>
            </a:r>
          </a:p>
        </p:txBody>
      </p:sp>
      <p:sp>
        <p:nvSpPr>
          <p:cNvPr id="43" name="Text Placeholder 11">
            <a:extLst>
              <a:ext uri="{FF2B5EF4-FFF2-40B4-BE49-F238E27FC236}">
                <a16:creationId xmlns="" xmlns:a16="http://schemas.microsoft.com/office/drawing/2014/main" id="{1ADDB935-74F3-324A-A4BD-2C2559C2CCCE}"/>
              </a:ext>
            </a:extLst>
          </p:cNvPr>
          <p:cNvSpPr>
            <a:spLocks noGrp="1"/>
          </p:cNvSpPr>
          <p:nvPr>
            <p:ph type="body" sz="quarter" idx="30" hasCustomPrompt="1"/>
          </p:nvPr>
        </p:nvSpPr>
        <p:spPr>
          <a:xfrm>
            <a:off x="4539120"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4" name="Text Placeholder 11">
            <a:extLst>
              <a:ext uri="{FF2B5EF4-FFF2-40B4-BE49-F238E27FC236}">
                <a16:creationId xmlns="" xmlns:a16="http://schemas.microsoft.com/office/drawing/2014/main" id="{A95849E7-6A55-FB4A-B9BB-1424D3C55391}"/>
              </a:ext>
            </a:extLst>
          </p:cNvPr>
          <p:cNvSpPr>
            <a:spLocks noGrp="1"/>
          </p:cNvSpPr>
          <p:nvPr>
            <p:ph type="body" sz="quarter" idx="31" hasCustomPrompt="1"/>
          </p:nvPr>
        </p:nvSpPr>
        <p:spPr>
          <a:xfrm>
            <a:off x="7019566"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5" name="Text Placeholder 11">
            <a:extLst>
              <a:ext uri="{FF2B5EF4-FFF2-40B4-BE49-F238E27FC236}">
                <a16:creationId xmlns="" xmlns:a16="http://schemas.microsoft.com/office/drawing/2014/main" id="{D587D07D-A59E-4346-B70D-FED2334A34B9}"/>
              </a:ext>
            </a:extLst>
          </p:cNvPr>
          <p:cNvSpPr>
            <a:spLocks noGrp="1"/>
          </p:cNvSpPr>
          <p:nvPr>
            <p:ph type="body" sz="quarter" idx="32" hasCustomPrompt="1"/>
          </p:nvPr>
        </p:nvSpPr>
        <p:spPr>
          <a:xfrm>
            <a:off x="9500012"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6" name="Text Placeholder 11">
            <a:extLst>
              <a:ext uri="{FF2B5EF4-FFF2-40B4-BE49-F238E27FC236}">
                <a16:creationId xmlns="" xmlns:a16="http://schemas.microsoft.com/office/drawing/2014/main" id="{48DF5B0E-38DD-A84A-94F2-6B47C3A35732}"/>
              </a:ext>
            </a:extLst>
          </p:cNvPr>
          <p:cNvSpPr>
            <a:spLocks noGrp="1"/>
          </p:cNvSpPr>
          <p:nvPr>
            <p:ph type="body" sz="quarter" idx="33" hasCustomPrompt="1"/>
          </p:nvPr>
        </p:nvSpPr>
        <p:spPr>
          <a:xfrm>
            <a:off x="11980458"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a:t>
            </a:r>
          </a:p>
        </p:txBody>
      </p:sp>
      <p:sp>
        <p:nvSpPr>
          <p:cNvPr id="41" name="Text Placeholder 11">
            <a:extLst>
              <a:ext uri="{FF2B5EF4-FFF2-40B4-BE49-F238E27FC236}">
                <a16:creationId xmlns="" xmlns:a16="http://schemas.microsoft.com/office/drawing/2014/main" id="{DC8586F3-6DA1-F042-BD4B-96907923F778}"/>
              </a:ext>
            </a:extLst>
          </p:cNvPr>
          <p:cNvSpPr>
            <a:spLocks noGrp="1"/>
          </p:cNvSpPr>
          <p:nvPr>
            <p:ph type="body" sz="quarter" idx="34" hasCustomPrompt="1"/>
          </p:nvPr>
        </p:nvSpPr>
        <p:spPr>
          <a:xfrm>
            <a:off x="2058674" y="5249420"/>
            <a:ext cx="2201591" cy="2980180"/>
          </a:xfrm>
          <a:prstGeom prst="rect">
            <a:avLst/>
          </a:prstGeom>
        </p:spPr>
        <p:txBody>
          <a:bodyPr/>
          <a:lstStyle>
            <a:lvl1pPr marL="0" indent="0" algn="ctr">
              <a:lnSpc>
                <a:spcPts val="18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 Sed nec lorem sed sapien dapibus ultrices quis vitae ligula. Proin sed hendrerit tortor. Duis consequat posuere sodales. Ut rutrum ullamcorper libero, id pellentesque tellus convallis id. </a:t>
            </a:r>
          </a:p>
        </p:txBody>
      </p:sp>
      <p:sp>
        <p:nvSpPr>
          <p:cNvPr id="48" name="Oval 47">
            <a:extLst>
              <a:ext uri="{FF2B5EF4-FFF2-40B4-BE49-F238E27FC236}">
                <a16:creationId xmlns="" xmlns:a16="http://schemas.microsoft.com/office/drawing/2014/main" id="{5ED000D6-1979-5C45-98D7-BC94968AFCD2}"/>
              </a:ext>
            </a:extLst>
          </p:cNvPr>
          <p:cNvSpPr/>
          <p:nvPr userDrawn="1"/>
        </p:nvSpPr>
        <p:spPr>
          <a:xfrm>
            <a:off x="14691562" y="4181600"/>
            <a:ext cx="109728" cy="109728"/>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242484251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údos_IMAGEM_1">
    <p:bg>
      <p:bgPr>
        <a:solidFill>
          <a:schemeClr val="bg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 xmlns:a16="http://schemas.microsoft.com/office/drawing/2014/main" id="{7AFF7699-937F-AB4E-A516-C5FA16F9540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6" name="Picture Placeholder 15">
            <a:extLst>
              <a:ext uri="{FF2B5EF4-FFF2-40B4-BE49-F238E27FC236}">
                <a16:creationId xmlns="" xmlns:a16="http://schemas.microsoft.com/office/drawing/2014/main" id="{34036495-CDD2-094C-BDF3-DD1FA1CB5775}"/>
              </a:ext>
            </a:extLst>
          </p:cNvPr>
          <p:cNvSpPr>
            <a:spLocks noGrp="1"/>
          </p:cNvSpPr>
          <p:nvPr>
            <p:ph type="pic" sz="quarter" idx="14"/>
          </p:nvPr>
        </p:nvSpPr>
        <p:spPr>
          <a:xfrm>
            <a:off x="8113713" y="0"/>
            <a:ext cx="8135937"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4" name="TextBox 3">
            <a:extLst>
              <a:ext uri="{FF2B5EF4-FFF2-40B4-BE49-F238E27FC236}">
                <a16:creationId xmlns="" xmlns:a16="http://schemas.microsoft.com/office/drawing/2014/main" id="{3AB55C25-48C9-3741-A2C1-5BC33DA4D33A}"/>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 xmlns:a16="http://schemas.microsoft.com/office/drawing/2014/main" id="{AFA0E9BD-F696-F743-8A09-E19534DF018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
        <p:nvSpPr>
          <p:cNvPr id="8" name="Text Placeholder 8">
            <a:extLst>
              <a:ext uri="{FF2B5EF4-FFF2-40B4-BE49-F238E27FC236}">
                <a16:creationId xmlns="" xmlns:a16="http://schemas.microsoft.com/office/drawing/2014/main" id="{BC8630F4-1D41-F742-93DE-242CB5701E94}"/>
              </a:ext>
            </a:extLst>
          </p:cNvPr>
          <p:cNvSpPr>
            <a:spLocks noGrp="1"/>
          </p:cNvSpPr>
          <p:nvPr>
            <p:ph type="body" sz="quarter" idx="15" hasCustomPrompt="1"/>
          </p:nvPr>
        </p:nvSpPr>
        <p:spPr>
          <a:xfrm>
            <a:off x="1753110" y="809922"/>
            <a:ext cx="5104890" cy="3516752"/>
          </a:xfrm>
          <a:prstGeom prst="rect">
            <a:avLst/>
          </a:prstGeom>
        </p:spPr>
        <p:txBody>
          <a:bodyPr anchor="t">
            <a:noAutofit/>
          </a:bodyPr>
          <a:lstStyle>
            <a:lvl1pPr marL="0" indent="0" algn="l">
              <a:lnSpc>
                <a:spcPts val="9000"/>
              </a:lnSpc>
              <a:spcBef>
                <a:spcPts val="0"/>
              </a:spcBef>
              <a:buNone/>
              <a:defRPr sz="8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 OU 3 LINHAS</a:t>
            </a:r>
          </a:p>
        </p:txBody>
      </p:sp>
      <p:sp>
        <p:nvSpPr>
          <p:cNvPr id="9" name="Text Placeholder 11">
            <a:extLst>
              <a:ext uri="{FF2B5EF4-FFF2-40B4-BE49-F238E27FC236}">
                <a16:creationId xmlns="" xmlns:a16="http://schemas.microsoft.com/office/drawing/2014/main" id="{69456DB0-22F0-6C48-9C55-60D70E012CD0}"/>
              </a:ext>
            </a:extLst>
          </p:cNvPr>
          <p:cNvSpPr>
            <a:spLocks noGrp="1"/>
          </p:cNvSpPr>
          <p:nvPr>
            <p:ph type="body" sz="quarter" idx="16" hasCustomPrompt="1"/>
          </p:nvPr>
        </p:nvSpPr>
        <p:spPr>
          <a:xfrm>
            <a:off x="1753109" y="4434147"/>
            <a:ext cx="5262287" cy="3929268"/>
          </a:xfrm>
          <a:prstGeom prst="rect">
            <a:avLst/>
          </a:prstGeom>
        </p:spPr>
        <p:txBody>
          <a:bodyPr/>
          <a:lstStyle>
            <a:lvl1pPr marL="0" indent="0">
              <a:lnSpc>
                <a:spcPts val="3200"/>
              </a:lnSpc>
              <a:spcBef>
                <a:spcPts val="0"/>
              </a:spcBef>
              <a:buNone/>
              <a:defRPr sz="2400" b="1" i="0">
                <a:solidFill>
                  <a:schemeClr val="accent5"/>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spTree>
    <p:extLst>
      <p:ext uri="{BB962C8B-B14F-4D97-AF65-F5344CB8AC3E}">
        <p14:creationId xmlns:p14="http://schemas.microsoft.com/office/powerpoint/2010/main" val="395802999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údos_IMAGEM_2">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 xmlns:a16="http://schemas.microsoft.com/office/drawing/2014/main"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 xmlns:a16="http://schemas.microsoft.com/office/drawing/2014/main" id="{062CBC90-9FC9-2D44-9BDF-7A8B150B98DB}"/>
              </a:ext>
            </a:extLst>
          </p:cNvPr>
          <p:cNvSpPr>
            <a:spLocks noGrp="1"/>
          </p:cNvSpPr>
          <p:nvPr>
            <p:ph type="body" sz="quarter" idx="13" hasCustomPrompt="1"/>
          </p:nvPr>
        </p:nvSpPr>
        <p:spPr>
          <a:xfrm>
            <a:off x="8273339" y="5340429"/>
            <a:ext cx="6812157" cy="2235202"/>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 tincidunt ut laoreet dolore magna aliquam erat volutpat. Ut wisi enim ad minim veniam, quis nostrud exerci tation ullamco perv.</a:t>
            </a:r>
          </a:p>
        </p:txBody>
      </p:sp>
      <p:sp>
        <p:nvSpPr>
          <p:cNvPr id="6" name="Text Placeholder 8">
            <a:extLst>
              <a:ext uri="{FF2B5EF4-FFF2-40B4-BE49-F238E27FC236}">
                <a16:creationId xmlns="" xmlns:a16="http://schemas.microsoft.com/office/drawing/2014/main" id="{37D80ECB-D924-7D43-8F38-52885206FED8}"/>
              </a:ext>
            </a:extLst>
          </p:cNvPr>
          <p:cNvSpPr>
            <a:spLocks noGrp="1"/>
          </p:cNvSpPr>
          <p:nvPr>
            <p:ph type="body" sz="quarter" idx="12" hasCustomPrompt="1"/>
          </p:nvPr>
        </p:nvSpPr>
        <p:spPr>
          <a:xfrm>
            <a:off x="5815825" y="2048413"/>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pic>
        <p:nvPicPr>
          <p:cNvPr id="8" name="Picture 7">
            <a:extLst>
              <a:ext uri="{FF2B5EF4-FFF2-40B4-BE49-F238E27FC236}">
                <a16:creationId xmlns="" xmlns:a16="http://schemas.microsoft.com/office/drawing/2014/main" id="{34636565-09AB-A14A-ABE0-877AE9A918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4962542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3066241859"/>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údos_IMAGEM_3">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3" name="Picture Placeholder 15">
            <a:extLst>
              <a:ext uri="{FF2B5EF4-FFF2-40B4-BE49-F238E27FC236}">
                <a16:creationId xmlns="" xmlns:a16="http://schemas.microsoft.com/office/drawing/2014/main" id="{58D7BF8A-32AC-B144-BEE1-6E1CF2C0BB7A}"/>
              </a:ext>
            </a:extLst>
          </p:cNvPr>
          <p:cNvSpPr>
            <a:spLocks noGrp="1"/>
          </p:cNvSpPr>
          <p:nvPr>
            <p:ph type="pic" sz="quarter" idx="14"/>
          </p:nvPr>
        </p:nvSpPr>
        <p:spPr>
          <a:xfrm>
            <a:off x="1" y="0"/>
            <a:ext cx="6910086" cy="9144000"/>
          </a:xfrm>
          <a:prstGeom prst="rect">
            <a:avLst/>
          </a:prstGeom>
        </p:spPr>
        <p:txBody>
          <a:bodyPr anchor="ctr"/>
          <a:lstStyle>
            <a:lvl1pPr marL="0" indent="0" algn="ctr">
              <a:buNone/>
              <a:defRPr sz="1600">
                <a:solidFill>
                  <a:schemeClr val="tx1"/>
                </a:solidFill>
                <a:latin typeface="Calibri" panose="020F0502020204030204" pitchFamily="34" charset="0"/>
                <a:cs typeface="Calibri" panose="020F0502020204030204" pitchFamily="34" charset="0"/>
              </a:defRPr>
            </a:lvl1pPr>
          </a:lstStyle>
          <a:p>
            <a:endParaRPr lang="pt-BR"/>
          </a:p>
        </p:txBody>
      </p:sp>
      <p:sp>
        <p:nvSpPr>
          <p:cNvPr id="5" name="Text Placeholder 11">
            <a:extLst>
              <a:ext uri="{FF2B5EF4-FFF2-40B4-BE49-F238E27FC236}">
                <a16:creationId xmlns="" xmlns:a16="http://schemas.microsoft.com/office/drawing/2014/main" id="{062CBC90-9FC9-2D44-9BDF-7A8B150B98DB}"/>
              </a:ext>
            </a:extLst>
          </p:cNvPr>
          <p:cNvSpPr>
            <a:spLocks noGrp="1"/>
          </p:cNvSpPr>
          <p:nvPr>
            <p:ph type="body" sz="quarter" idx="13" hasCustomPrompt="1"/>
          </p:nvPr>
        </p:nvSpPr>
        <p:spPr>
          <a:xfrm>
            <a:off x="7393259" y="4314517"/>
            <a:ext cx="7515921" cy="915405"/>
          </a:xfrm>
          <a:prstGeom prst="rect">
            <a:avLst/>
          </a:prstGeom>
        </p:spPr>
        <p:txBody>
          <a:bodyPr/>
          <a:lstStyle>
            <a:lvl1pPr marL="0" indent="0">
              <a:lnSpc>
                <a:spcPts val="3200"/>
              </a:lnSpc>
              <a:spcBef>
                <a:spcPts val="0"/>
              </a:spcBef>
              <a:buNone/>
              <a:defRPr sz="24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si diam nonummy nibh euismod.</a:t>
            </a:r>
          </a:p>
        </p:txBody>
      </p:sp>
      <p:sp>
        <p:nvSpPr>
          <p:cNvPr id="6" name="Text Placeholder 8">
            <a:extLst>
              <a:ext uri="{FF2B5EF4-FFF2-40B4-BE49-F238E27FC236}">
                <a16:creationId xmlns="" xmlns:a16="http://schemas.microsoft.com/office/drawing/2014/main" id="{37D80ECB-D924-7D43-8F38-52885206FED8}"/>
              </a:ext>
            </a:extLst>
          </p:cNvPr>
          <p:cNvSpPr>
            <a:spLocks noGrp="1"/>
          </p:cNvSpPr>
          <p:nvPr>
            <p:ph type="body" sz="quarter" idx="12" hasCustomPrompt="1"/>
          </p:nvPr>
        </p:nvSpPr>
        <p:spPr>
          <a:xfrm>
            <a:off x="5815825" y="1119534"/>
            <a:ext cx="7818895" cy="2778231"/>
          </a:xfrm>
          <a:prstGeom prst="rect">
            <a:avLst/>
          </a:prstGeom>
        </p:spPr>
        <p:txBody>
          <a:bodyPr anchor="t">
            <a:noAutofit/>
          </a:bodyPr>
          <a:lstStyle>
            <a:lvl1pPr marL="0" indent="0" algn="l">
              <a:lnSpc>
                <a:spcPts val="7500"/>
              </a:lnSpc>
              <a:spcBef>
                <a:spcPts val="0"/>
              </a:spcBef>
              <a:buNone/>
              <a:defRPr sz="66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COM SOBREPOSIÇÃO EM IMAGEM</a:t>
            </a:r>
          </a:p>
        </p:txBody>
      </p:sp>
      <p:sp>
        <p:nvSpPr>
          <p:cNvPr id="7" name="Picture Placeholder 13">
            <a:extLst>
              <a:ext uri="{FF2B5EF4-FFF2-40B4-BE49-F238E27FC236}">
                <a16:creationId xmlns="" xmlns:a16="http://schemas.microsoft.com/office/drawing/2014/main" id="{CB0EC07F-CDDC-AE49-8360-EF9762F547AF}"/>
              </a:ext>
            </a:extLst>
          </p:cNvPr>
          <p:cNvSpPr>
            <a:spLocks noGrp="1"/>
          </p:cNvSpPr>
          <p:nvPr>
            <p:ph type="pic" sz="quarter" idx="21"/>
          </p:nvPr>
        </p:nvSpPr>
        <p:spPr>
          <a:xfrm>
            <a:off x="2184179" y="1237785"/>
            <a:ext cx="2541730" cy="2541730"/>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11">
            <a:extLst>
              <a:ext uri="{FF2B5EF4-FFF2-40B4-BE49-F238E27FC236}">
                <a16:creationId xmlns="" xmlns:a16="http://schemas.microsoft.com/office/drawing/2014/main" id="{DB115E51-5100-214E-9B5E-639FC1BDABA7}"/>
              </a:ext>
            </a:extLst>
          </p:cNvPr>
          <p:cNvSpPr>
            <a:spLocks noGrp="1"/>
          </p:cNvSpPr>
          <p:nvPr>
            <p:ph type="body" sz="quarter" idx="34" hasCustomPrompt="1"/>
          </p:nvPr>
        </p:nvSpPr>
        <p:spPr>
          <a:xfrm>
            <a:off x="7983407"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sp>
        <p:nvSpPr>
          <p:cNvPr id="11" name="Text Placeholder 11">
            <a:extLst>
              <a:ext uri="{FF2B5EF4-FFF2-40B4-BE49-F238E27FC236}">
                <a16:creationId xmlns="" xmlns:a16="http://schemas.microsoft.com/office/drawing/2014/main" id="{2BE2802A-B85C-CA4C-8365-A21DB6CC8218}"/>
              </a:ext>
            </a:extLst>
          </p:cNvPr>
          <p:cNvSpPr>
            <a:spLocks noGrp="1"/>
          </p:cNvSpPr>
          <p:nvPr>
            <p:ph type="body" sz="quarter" idx="35" hasCustomPrompt="1"/>
          </p:nvPr>
        </p:nvSpPr>
        <p:spPr>
          <a:xfrm>
            <a:off x="11741368" y="5539352"/>
            <a:ext cx="3167812" cy="2980180"/>
          </a:xfrm>
          <a:prstGeom prst="rect">
            <a:avLst/>
          </a:prstGeom>
        </p:spPr>
        <p:txBody>
          <a:bodyPr/>
          <a:lstStyle>
            <a:lvl1pPr marL="171450" indent="-171450" algn="l">
              <a:lnSpc>
                <a:spcPts val="1800"/>
              </a:lnSpc>
              <a:spcBef>
                <a:spcPts val="0"/>
              </a:spcBef>
              <a:buSzPct val="125000"/>
              <a:buFont typeface="Arial" panose="020B0604020202020204" pitchFamily="34" charset="0"/>
              <a:buChar char="•"/>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consectetur adipiscing elit. Aenean gravida eget dui quis pellentesque.</a:t>
            </a:r>
          </a:p>
          <a:p>
            <a:pPr lvl="0"/>
            <a:endParaRPr lang="en-US"/>
          </a:p>
          <a:p>
            <a:pPr lvl="0"/>
            <a:r>
              <a:rPr lang="en-US"/>
              <a:t>Sed nec lorem sed sapien dapibus ultrices quis vitae ligula.</a:t>
            </a:r>
          </a:p>
          <a:p>
            <a:pPr lvl="0"/>
            <a:endParaRPr lang="en-US"/>
          </a:p>
          <a:p>
            <a:pPr lvl="0"/>
            <a:r>
              <a:rPr lang="en-US"/>
              <a:t>Proin sed hendrerit tortor. Duis consequat posuere sodales. Ut rutrum ullamcorper libero, id pellentesque tellus.</a:t>
            </a:r>
          </a:p>
          <a:p>
            <a:pPr lvl="0"/>
            <a:endParaRPr lang="en-US"/>
          </a:p>
          <a:p>
            <a:pPr lvl="0"/>
            <a:r>
              <a:rPr lang="en-US"/>
              <a:t>Convallis id, integer lacinia eros non sem porttitor, quis pulvinar massa mollis. </a:t>
            </a:r>
          </a:p>
        </p:txBody>
      </p:sp>
      <p:pic>
        <p:nvPicPr>
          <p:cNvPr id="10" name="Picture 9">
            <a:extLst>
              <a:ext uri="{FF2B5EF4-FFF2-40B4-BE49-F238E27FC236}">
                <a16:creationId xmlns="" xmlns:a16="http://schemas.microsoft.com/office/drawing/2014/main" id="{802122DA-01C1-2A45-8F3D-A981F0DCA7C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2025796452"/>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údos_IMAGEM_4">
    <p:bg>
      <p:bgPr>
        <a:solidFill>
          <a:schemeClr val="bg1"/>
        </a:solidFill>
        <a:effectLst/>
      </p:bgPr>
    </p:bg>
    <p:spTree>
      <p:nvGrpSpPr>
        <p:cNvPr id="1" name=""/>
        <p:cNvGrpSpPr/>
        <p:nvPr/>
      </p:nvGrpSpPr>
      <p:grpSpPr>
        <a:xfrm>
          <a:off x="0" y="0"/>
          <a:ext cx="0" cy="0"/>
          <a:chOff x="0" y="0"/>
          <a:chExt cx="0" cy="0"/>
        </a:xfrm>
      </p:grpSpPr>
      <p:pic>
        <p:nvPicPr>
          <p:cNvPr id="34" name="Picture 33">
            <a:extLst>
              <a:ext uri="{FF2B5EF4-FFF2-40B4-BE49-F238E27FC236}">
                <a16:creationId xmlns="" xmlns:a16="http://schemas.microsoft.com/office/drawing/2014/main" id="{D93879FD-AB60-5C49-B349-07B6F1D84E02}"/>
              </a:ext>
            </a:extLst>
          </p:cNvPr>
          <p:cNvPicPr>
            <a:picLocks noChangeAspect="1"/>
          </p:cNvPicPr>
          <p:nvPr userDrawn="1"/>
        </p:nvPicPr>
        <p:blipFill rotWithShape="1">
          <a:blip r:embed="rId2"/>
          <a:srcRect b="36670"/>
          <a:stretch/>
        </p:blipFill>
        <p:spPr>
          <a:xfrm>
            <a:off x="0" y="0"/>
            <a:ext cx="16249650" cy="4862809"/>
          </a:xfrm>
          <a:prstGeom prst="rect">
            <a:avLst/>
          </a:prstGeom>
        </p:spPr>
      </p:pic>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6" name="Text Placeholder 8">
            <a:extLst>
              <a:ext uri="{FF2B5EF4-FFF2-40B4-BE49-F238E27FC236}">
                <a16:creationId xmlns="" xmlns:a16="http://schemas.microsoft.com/office/drawing/2014/main" id="{37D80ECB-D924-7D43-8F38-52885206FED8}"/>
              </a:ext>
            </a:extLst>
          </p:cNvPr>
          <p:cNvSpPr>
            <a:spLocks noGrp="1"/>
          </p:cNvSpPr>
          <p:nvPr>
            <p:ph type="body" sz="quarter" idx="12" hasCustomPrompt="1"/>
          </p:nvPr>
        </p:nvSpPr>
        <p:spPr>
          <a:xfrm>
            <a:off x="1016308" y="4076114"/>
            <a:ext cx="14550794" cy="954595"/>
          </a:xfrm>
          <a:prstGeom prst="rect">
            <a:avLst/>
          </a:prstGeom>
        </p:spPr>
        <p:txBody>
          <a:bodyPr anchor="t">
            <a:noAutofit/>
          </a:bodyPr>
          <a:lstStyle>
            <a:lvl1pPr marL="0" indent="0" algn="ctr">
              <a:lnSpc>
                <a:spcPts val="7500"/>
              </a:lnSpc>
              <a:spcBef>
                <a:spcPts val="0"/>
              </a:spcBef>
              <a:buNone/>
              <a:defRPr sz="66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SOBREPOSTO</a:t>
            </a:r>
          </a:p>
        </p:txBody>
      </p:sp>
      <p:cxnSp>
        <p:nvCxnSpPr>
          <p:cNvPr id="10" name="Straight Connector 9">
            <a:extLst>
              <a:ext uri="{FF2B5EF4-FFF2-40B4-BE49-F238E27FC236}">
                <a16:creationId xmlns="" xmlns:a16="http://schemas.microsoft.com/office/drawing/2014/main" id="{4C9C7959-3BD0-D246-9AEB-058A5A76D5BD}"/>
              </a:ext>
            </a:extLst>
          </p:cNvPr>
          <p:cNvCxnSpPr>
            <a:cxnSpLocks/>
          </p:cNvCxnSpPr>
          <p:nvPr userDrawn="1"/>
        </p:nvCxnSpPr>
        <p:spPr>
          <a:xfrm>
            <a:off x="7696562" y="5186826"/>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13" name="Text Placeholder 11">
            <a:extLst>
              <a:ext uri="{FF2B5EF4-FFF2-40B4-BE49-F238E27FC236}">
                <a16:creationId xmlns="" xmlns:a16="http://schemas.microsoft.com/office/drawing/2014/main" id="{F5F81FF1-BC2F-9042-92EE-0EAD05B728D4}"/>
              </a:ext>
            </a:extLst>
          </p:cNvPr>
          <p:cNvSpPr>
            <a:spLocks noGrp="1"/>
          </p:cNvSpPr>
          <p:nvPr>
            <p:ph type="body" sz="quarter" idx="13" hasCustomPrompt="1"/>
          </p:nvPr>
        </p:nvSpPr>
        <p:spPr>
          <a:xfrm>
            <a:off x="212547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6" name="Text Placeholder 11">
            <a:extLst>
              <a:ext uri="{FF2B5EF4-FFF2-40B4-BE49-F238E27FC236}">
                <a16:creationId xmlns="" xmlns:a16="http://schemas.microsoft.com/office/drawing/2014/main" id="{D1F9739C-2B67-B64B-AFB8-EC0B92CA3CA3}"/>
              </a:ext>
            </a:extLst>
          </p:cNvPr>
          <p:cNvSpPr>
            <a:spLocks noGrp="1"/>
          </p:cNvSpPr>
          <p:nvPr>
            <p:ph type="body" sz="quarter" idx="22" hasCustomPrompt="1"/>
          </p:nvPr>
        </p:nvSpPr>
        <p:spPr>
          <a:xfrm>
            <a:off x="6384860"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sp>
        <p:nvSpPr>
          <p:cNvPr id="18" name="Text Placeholder 11">
            <a:extLst>
              <a:ext uri="{FF2B5EF4-FFF2-40B4-BE49-F238E27FC236}">
                <a16:creationId xmlns="" xmlns:a16="http://schemas.microsoft.com/office/drawing/2014/main" id="{5E1BACAA-4248-2445-AE3A-FCD2E79A6990}"/>
              </a:ext>
            </a:extLst>
          </p:cNvPr>
          <p:cNvSpPr>
            <a:spLocks noGrp="1"/>
          </p:cNvSpPr>
          <p:nvPr>
            <p:ph type="body" sz="quarter" idx="24" hasCustomPrompt="1"/>
          </p:nvPr>
        </p:nvSpPr>
        <p:spPr>
          <a:xfrm>
            <a:off x="10644251" y="7004112"/>
            <a:ext cx="3479930" cy="1437364"/>
          </a:xfrm>
          <a:prstGeom prst="rect">
            <a:avLst/>
          </a:prstGeom>
        </p:spPr>
        <p:txBody>
          <a:bodyPr anchor="t"/>
          <a:lstStyle>
            <a:lvl1pPr marL="0" indent="0" algn="ctr">
              <a:lnSpc>
                <a:spcPts val="2500"/>
              </a:lnSpc>
              <a:spcBef>
                <a:spcPts val="0"/>
              </a:spcBef>
              <a:buNone/>
              <a:defRPr sz="18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a:t>
            </a:r>
            <a:br>
              <a:rPr lang="en-US"/>
            </a:br>
            <a:r>
              <a:rPr lang="en-US"/>
              <a:t>si diam nonummy nieuismod tincidunt ut laoreet dolore.</a:t>
            </a:r>
          </a:p>
        </p:txBody>
      </p:sp>
      <p:cxnSp>
        <p:nvCxnSpPr>
          <p:cNvPr id="22" name="Straight Connector 21">
            <a:extLst>
              <a:ext uri="{FF2B5EF4-FFF2-40B4-BE49-F238E27FC236}">
                <a16:creationId xmlns="" xmlns:a16="http://schemas.microsoft.com/office/drawing/2014/main" id="{DC571CBF-5700-8E4F-BF2D-6BA5B6D14665}"/>
              </a:ext>
            </a:extLst>
          </p:cNvPr>
          <p:cNvCxnSpPr>
            <a:cxnSpLocks/>
            <a:endCxn id="7" idx="6"/>
          </p:cNvCxnSpPr>
          <p:nvPr userDrawn="1"/>
        </p:nvCxnSpPr>
        <p:spPr>
          <a:xfrm flipH="1" flipV="1">
            <a:off x="4568336" y="6225777"/>
            <a:ext cx="2853590" cy="6758"/>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 xmlns:a16="http://schemas.microsoft.com/office/drawing/2014/main" id="{7A754DE3-C8E1-FD45-84BF-966514CE415A}"/>
              </a:ext>
            </a:extLst>
          </p:cNvPr>
          <p:cNvCxnSpPr>
            <a:cxnSpLocks/>
            <a:stCxn id="21" idx="2"/>
            <a:endCxn id="20" idx="6"/>
          </p:cNvCxnSpPr>
          <p:nvPr userDrawn="1"/>
        </p:nvCxnSpPr>
        <p:spPr>
          <a:xfrm flipH="1">
            <a:off x="8827725" y="6225777"/>
            <a:ext cx="2853590" cy="0"/>
          </a:xfrm>
          <a:prstGeom prst="line">
            <a:avLst/>
          </a:prstGeom>
          <a:ln w="12700"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7" name="Picture Placeholder 13">
            <a:extLst>
              <a:ext uri="{FF2B5EF4-FFF2-40B4-BE49-F238E27FC236}">
                <a16:creationId xmlns="" xmlns:a16="http://schemas.microsoft.com/office/drawing/2014/main" id="{CB0EC07F-CDDC-AE49-8360-EF9762F547AF}"/>
              </a:ext>
            </a:extLst>
          </p:cNvPr>
          <p:cNvSpPr>
            <a:spLocks noGrp="1"/>
          </p:cNvSpPr>
          <p:nvPr>
            <p:ph type="pic" sz="quarter" idx="21"/>
          </p:nvPr>
        </p:nvSpPr>
        <p:spPr>
          <a:xfrm>
            <a:off x="3162534"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0" name="Picture Placeholder 13">
            <a:extLst>
              <a:ext uri="{FF2B5EF4-FFF2-40B4-BE49-F238E27FC236}">
                <a16:creationId xmlns="" xmlns:a16="http://schemas.microsoft.com/office/drawing/2014/main" id="{B9F00BBD-6AEA-E145-8E0A-45017EFA9D6F}"/>
              </a:ext>
            </a:extLst>
          </p:cNvPr>
          <p:cNvSpPr>
            <a:spLocks noGrp="1"/>
          </p:cNvSpPr>
          <p:nvPr>
            <p:ph type="pic" sz="quarter" idx="26"/>
          </p:nvPr>
        </p:nvSpPr>
        <p:spPr>
          <a:xfrm>
            <a:off x="7421923"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1" name="Picture Placeholder 13">
            <a:extLst>
              <a:ext uri="{FF2B5EF4-FFF2-40B4-BE49-F238E27FC236}">
                <a16:creationId xmlns="" xmlns:a16="http://schemas.microsoft.com/office/drawing/2014/main" id="{B6D8C900-50DA-D94F-9562-6EBF0787F4A6}"/>
              </a:ext>
            </a:extLst>
          </p:cNvPr>
          <p:cNvSpPr>
            <a:spLocks noGrp="1"/>
          </p:cNvSpPr>
          <p:nvPr>
            <p:ph type="pic" sz="quarter" idx="27"/>
          </p:nvPr>
        </p:nvSpPr>
        <p:spPr>
          <a:xfrm>
            <a:off x="11681315" y="5522876"/>
            <a:ext cx="1405802" cy="140580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pic>
        <p:nvPicPr>
          <p:cNvPr id="32" name="Picture 31">
            <a:extLst>
              <a:ext uri="{FF2B5EF4-FFF2-40B4-BE49-F238E27FC236}">
                <a16:creationId xmlns="" xmlns:a16="http://schemas.microsoft.com/office/drawing/2014/main" id="{75F44AB1-4A14-3F4F-A9DA-11DCCA4F273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pic>
        <p:nvPicPr>
          <p:cNvPr id="35" name="Picture 34">
            <a:extLst>
              <a:ext uri="{FF2B5EF4-FFF2-40B4-BE49-F238E27FC236}">
                <a16:creationId xmlns="" xmlns:a16="http://schemas.microsoft.com/office/drawing/2014/main" id="{BE3A2669-1B34-6147-B099-A72F0364BFA4}"/>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3528100820"/>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údos_IMAGEM_5">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 xmlns:a16="http://schemas.microsoft.com/office/drawing/2014/main" id="{BE3A2669-1B34-6147-B099-A72F0364BF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17" name="Text Placeholder 8">
            <a:extLst>
              <a:ext uri="{FF2B5EF4-FFF2-40B4-BE49-F238E27FC236}">
                <a16:creationId xmlns="" xmlns:a16="http://schemas.microsoft.com/office/drawing/2014/main" id="{C4C3F412-7870-7343-8225-3F2786497E8A}"/>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19" name="Straight Connector 18">
            <a:extLst>
              <a:ext uri="{FF2B5EF4-FFF2-40B4-BE49-F238E27FC236}">
                <a16:creationId xmlns="" xmlns:a16="http://schemas.microsoft.com/office/drawing/2014/main" id="{92B96C10-27BE-1849-8880-AC092E56DCF9}"/>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 xmlns:a16="http://schemas.microsoft.com/office/drawing/2014/main" id="{67960C86-6E73-9247-B566-7A0FF231A560}"/>
              </a:ext>
            </a:extLst>
          </p:cNvPr>
          <p:cNvPicPr>
            <a:picLocks noChangeAspect="1"/>
          </p:cNvPicPr>
          <p:nvPr userDrawn="1"/>
        </p:nvPicPr>
        <p:blipFill rotWithShape="1">
          <a:blip r:embed="rId3"/>
          <a:srcRect t="4044"/>
          <a:stretch/>
        </p:blipFill>
        <p:spPr>
          <a:xfrm>
            <a:off x="1127048" y="1433601"/>
            <a:ext cx="4384752" cy="7732701"/>
          </a:xfrm>
          <a:prstGeom prst="rect">
            <a:avLst/>
          </a:prstGeom>
        </p:spPr>
      </p:pic>
      <p:sp>
        <p:nvSpPr>
          <p:cNvPr id="9" name="Picture Placeholder 8">
            <a:extLst>
              <a:ext uri="{FF2B5EF4-FFF2-40B4-BE49-F238E27FC236}">
                <a16:creationId xmlns="" xmlns:a16="http://schemas.microsoft.com/office/drawing/2014/main" id="{EE67A917-F817-274B-9B82-6E3E6BCCECB6}"/>
              </a:ext>
            </a:extLst>
          </p:cNvPr>
          <p:cNvSpPr>
            <a:spLocks noGrp="1"/>
          </p:cNvSpPr>
          <p:nvPr>
            <p:ph type="pic" sz="quarter" idx="13"/>
          </p:nvPr>
        </p:nvSpPr>
        <p:spPr>
          <a:xfrm>
            <a:off x="1760602" y="2299544"/>
            <a:ext cx="3116096" cy="5475059"/>
          </a:xfrm>
          <a:prstGeom prst="rect">
            <a:avLst/>
          </a:prstGeom>
          <a:solidFill>
            <a:srgbClr val="000000"/>
          </a:solidFill>
        </p:spPr>
        <p:txBody>
          <a:bodyPr anchor="ctr"/>
          <a:lstStyle>
            <a:lvl1pPr marL="0" indent="0" algn="ctr">
              <a:buNone/>
              <a:defRPr sz="1600">
                <a:solidFill>
                  <a:schemeClr val="bg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 xmlns:a16="http://schemas.microsoft.com/office/drawing/2014/main" id="{B7F46220-AF40-2D4D-A574-48320A319DA5}"/>
              </a:ext>
            </a:extLst>
          </p:cNvPr>
          <p:cNvSpPr>
            <a:spLocks noGrp="1"/>
          </p:cNvSpPr>
          <p:nvPr>
            <p:ph type="body" sz="quarter" idx="14" hasCustomPrompt="1"/>
          </p:nvPr>
        </p:nvSpPr>
        <p:spPr>
          <a:xfrm>
            <a:off x="7268605"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25" name="Text Placeholder 8">
            <a:extLst>
              <a:ext uri="{FF2B5EF4-FFF2-40B4-BE49-F238E27FC236}">
                <a16:creationId xmlns="" xmlns:a16="http://schemas.microsoft.com/office/drawing/2014/main" id="{AAE58683-C164-5544-98BF-54A4B52B1B7B}"/>
              </a:ext>
            </a:extLst>
          </p:cNvPr>
          <p:cNvSpPr>
            <a:spLocks noGrp="1"/>
          </p:cNvSpPr>
          <p:nvPr>
            <p:ph type="body" sz="quarter" idx="16" hasCustomPrompt="1"/>
          </p:nvPr>
        </p:nvSpPr>
        <p:spPr>
          <a:xfrm>
            <a:off x="7268604"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29" name="Picture Placeholder 13">
            <a:extLst>
              <a:ext uri="{FF2B5EF4-FFF2-40B4-BE49-F238E27FC236}">
                <a16:creationId xmlns="" xmlns:a16="http://schemas.microsoft.com/office/drawing/2014/main" id="{2C128956-00F2-C24F-AFE5-1537D411531A}"/>
              </a:ext>
            </a:extLst>
          </p:cNvPr>
          <p:cNvSpPr>
            <a:spLocks noGrp="1"/>
          </p:cNvSpPr>
          <p:nvPr>
            <p:ph type="pic" sz="quarter" idx="19"/>
          </p:nvPr>
        </p:nvSpPr>
        <p:spPr>
          <a:xfrm>
            <a:off x="5632806"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3" name="Text Placeholder 11">
            <a:extLst>
              <a:ext uri="{FF2B5EF4-FFF2-40B4-BE49-F238E27FC236}">
                <a16:creationId xmlns="" xmlns:a16="http://schemas.microsoft.com/office/drawing/2014/main" id="{548DC93C-FB90-1342-86B7-6F6A775DAAC7}"/>
              </a:ext>
            </a:extLst>
          </p:cNvPr>
          <p:cNvSpPr>
            <a:spLocks noGrp="1"/>
          </p:cNvSpPr>
          <p:nvPr>
            <p:ph type="body" sz="quarter" idx="20" hasCustomPrompt="1"/>
          </p:nvPr>
        </p:nvSpPr>
        <p:spPr>
          <a:xfrm>
            <a:off x="7268605"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44" name="Text Placeholder 8">
            <a:extLst>
              <a:ext uri="{FF2B5EF4-FFF2-40B4-BE49-F238E27FC236}">
                <a16:creationId xmlns="" xmlns:a16="http://schemas.microsoft.com/office/drawing/2014/main" id="{779E5449-E6CD-324C-A121-5FF90DAF5F10}"/>
              </a:ext>
            </a:extLst>
          </p:cNvPr>
          <p:cNvSpPr>
            <a:spLocks noGrp="1"/>
          </p:cNvSpPr>
          <p:nvPr>
            <p:ph type="body" sz="quarter" idx="21" hasCustomPrompt="1"/>
          </p:nvPr>
        </p:nvSpPr>
        <p:spPr>
          <a:xfrm>
            <a:off x="7268604"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45" name="Picture Placeholder 13">
            <a:extLst>
              <a:ext uri="{FF2B5EF4-FFF2-40B4-BE49-F238E27FC236}">
                <a16:creationId xmlns="" xmlns:a16="http://schemas.microsoft.com/office/drawing/2014/main" id="{1AA5782E-DB3C-5840-B771-B4413F20A46E}"/>
              </a:ext>
            </a:extLst>
          </p:cNvPr>
          <p:cNvSpPr>
            <a:spLocks noGrp="1"/>
          </p:cNvSpPr>
          <p:nvPr>
            <p:ph type="pic" sz="quarter" idx="22"/>
          </p:nvPr>
        </p:nvSpPr>
        <p:spPr>
          <a:xfrm>
            <a:off x="5632806"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6" name="Text Placeholder 11">
            <a:extLst>
              <a:ext uri="{FF2B5EF4-FFF2-40B4-BE49-F238E27FC236}">
                <a16:creationId xmlns="" xmlns:a16="http://schemas.microsoft.com/office/drawing/2014/main" id="{8E7CFC8C-2819-4A49-A631-A0871F8E7E2F}"/>
              </a:ext>
            </a:extLst>
          </p:cNvPr>
          <p:cNvSpPr>
            <a:spLocks noGrp="1"/>
          </p:cNvSpPr>
          <p:nvPr>
            <p:ph type="body" sz="quarter" idx="23" hasCustomPrompt="1"/>
          </p:nvPr>
        </p:nvSpPr>
        <p:spPr>
          <a:xfrm>
            <a:off x="12296552" y="2664453"/>
            <a:ext cx="3008696" cy="1998075"/>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Ut ne me wisi enim admi veniam, quis dol nostrud exerci tation ullamcorper.</a:t>
            </a:r>
          </a:p>
        </p:txBody>
      </p:sp>
      <p:sp>
        <p:nvSpPr>
          <p:cNvPr id="47" name="Text Placeholder 8">
            <a:extLst>
              <a:ext uri="{FF2B5EF4-FFF2-40B4-BE49-F238E27FC236}">
                <a16:creationId xmlns="" xmlns:a16="http://schemas.microsoft.com/office/drawing/2014/main" id="{7AB36F62-6039-E048-9116-0F33F6C6BC1C}"/>
              </a:ext>
            </a:extLst>
          </p:cNvPr>
          <p:cNvSpPr>
            <a:spLocks noGrp="1"/>
          </p:cNvSpPr>
          <p:nvPr>
            <p:ph type="body" sz="quarter" idx="24" hasCustomPrompt="1"/>
          </p:nvPr>
        </p:nvSpPr>
        <p:spPr>
          <a:xfrm>
            <a:off x="12296551" y="2181704"/>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48" name="Picture Placeholder 13">
            <a:extLst>
              <a:ext uri="{FF2B5EF4-FFF2-40B4-BE49-F238E27FC236}">
                <a16:creationId xmlns="" xmlns:a16="http://schemas.microsoft.com/office/drawing/2014/main" id="{5898509C-B997-BC41-B3A5-F03B08939DA1}"/>
              </a:ext>
            </a:extLst>
          </p:cNvPr>
          <p:cNvSpPr>
            <a:spLocks noGrp="1"/>
          </p:cNvSpPr>
          <p:nvPr>
            <p:ph type="pic" sz="quarter" idx="25"/>
          </p:nvPr>
        </p:nvSpPr>
        <p:spPr>
          <a:xfrm>
            <a:off x="10660753" y="2192422"/>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49" name="Text Placeholder 11">
            <a:extLst>
              <a:ext uri="{FF2B5EF4-FFF2-40B4-BE49-F238E27FC236}">
                <a16:creationId xmlns="" xmlns:a16="http://schemas.microsoft.com/office/drawing/2014/main" id="{D733D8C8-4EC4-6B4E-9D82-97BC9CFA252C}"/>
              </a:ext>
            </a:extLst>
          </p:cNvPr>
          <p:cNvSpPr>
            <a:spLocks noGrp="1"/>
          </p:cNvSpPr>
          <p:nvPr>
            <p:ph type="body" sz="quarter" idx="26" hasCustomPrompt="1"/>
          </p:nvPr>
        </p:nvSpPr>
        <p:spPr>
          <a:xfrm>
            <a:off x="12296552" y="5320036"/>
            <a:ext cx="3008696" cy="3054530"/>
          </a:xfrm>
          <a:prstGeom prst="rect">
            <a:avLst/>
          </a:prstGeom>
        </p:spPr>
        <p:txBody>
          <a:bodyPr/>
          <a:lstStyle>
            <a:lvl1pPr marL="0" indent="0" algn="just">
              <a:lnSpc>
                <a:spcPts val="1900"/>
              </a:lnSpc>
              <a:spcBef>
                <a:spcPts val="0"/>
              </a:spcBef>
              <a:buNone/>
              <a:defRPr sz="14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 erat volutpat. Ut ne wisi enim admi veniam, quis nostrud exerci tation ullamcorper. Proin amsed hendrerit tortor. Duis consequat nur posuere sodales. Utert erat sit dolor  rutrum ullamcorper libero, id pellentesque tellus convallis id. </a:t>
            </a:r>
          </a:p>
        </p:txBody>
      </p:sp>
      <p:sp>
        <p:nvSpPr>
          <p:cNvPr id="50" name="Text Placeholder 8">
            <a:extLst>
              <a:ext uri="{FF2B5EF4-FFF2-40B4-BE49-F238E27FC236}">
                <a16:creationId xmlns="" xmlns:a16="http://schemas.microsoft.com/office/drawing/2014/main" id="{B21260A5-3B2F-BA4F-967E-E3FFE365EFF7}"/>
              </a:ext>
            </a:extLst>
          </p:cNvPr>
          <p:cNvSpPr>
            <a:spLocks noGrp="1"/>
          </p:cNvSpPr>
          <p:nvPr>
            <p:ph type="body" sz="quarter" idx="27" hasCustomPrompt="1"/>
          </p:nvPr>
        </p:nvSpPr>
        <p:spPr>
          <a:xfrm>
            <a:off x="12296551" y="4848438"/>
            <a:ext cx="3008696" cy="465144"/>
          </a:xfrm>
          <a:prstGeom prst="rect">
            <a:avLst/>
          </a:prstGeom>
        </p:spPr>
        <p:txBody>
          <a:bodyPr anchor="t">
            <a:noAutofit/>
          </a:bodyPr>
          <a:lstStyle>
            <a:lvl1pPr marL="0" indent="0" algn="l">
              <a:lnSpc>
                <a:spcPct val="100000"/>
              </a:lnSpc>
              <a:spcBef>
                <a:spcPts val="0"/>
              </a:spcBef>
              <a:buNone/>
              <a:defRPr sz="2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51" name="Picture Placeholder 13">
            <a:extLst>
              <a:ext uri="{FF2B5EF4-FFF2-40B4-BE49-F238E27FC236}">
                <a16:creationId xmlns="" xmlns:a16="http://schemas.microsoft.com/office/drawing/2014/main" id="{79A68247-38C2-244C-91FD-7763A1D5A4B2}"/>
              </a:ext>
            </a:extLst>
          </p:cNvPr>
          <p:cNvSpPr>
            <a:spLocks noGrp="1"/>
          </p:cNvSpPr>
          <p:nvPr>
            <p:ph type="pic" sz="quarter" idx="28"/>
          </p:nvPr>
        </p:nvSpPr>
        <p:spPr>
          <a:xfrm>
            <a:off x="10660753" y="4848005"/>
            <a:ext cx="1308100" cy="1308100"/>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134619654"/>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údos_IMAGEM_6">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2FD3EE14-8EB6-1A45-953B-8CB1469CCCB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03170" y="2166469"/>
            <a:ext cx="11243310" cy="6383188"/>
          </a:xfrm>
          <a:prstGeom prst="rect">
            <a:avLst/>
          </a:prstGeom>
        </p:spPr>
      </p:pic>
      <p:sp>
        <p:nvSpPr>
          <p:cNvPr id="4" name="TextBox 3">
            <a:extLst>
              <a:ext uri="{FF2B5EF4-FFF2-40B4-BE49-F238E27FC236}">
                <a16:creationId xmlns="" xmlns:a16="http://schemas.microsoft.com/office/drawing/2014/main" id="{A0B8C73F-0B3F-E54B-BDC8-4C7EA32C5B7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pic>
        <p:nvPicPr>
          <p:cNvPr id="35" name="Picture 34">
            <a:extLst>
              <a:ext uri="{FF2B5EF4-FFF2-40B4-BE49-F238E27FC236}">
                <a16:creationId xmlns="" xmlns:a16="http://schemas.microsoft.com/office/drawing/2014/main" id="{BE3A2669-1B34-6147-B099-A72F0364BFA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
        <p:nvSpPr>
          <p:cNvPr id="6" name="Text Placeholder 8">
            <a:extLst>
              <a:ext uri="{FF2B5EF4-FFF2-40B4-BE49-F238E27FC236}">
                <a16:creationId xmlns="" xmlns:a16="http://schemas.microsoft.com/office/drawing/2014/main" id="{A3E9EC3B-B063-B14B-A448-292EFFFC14D8}"/>
              </a:ext>
            </a:extLst>
          </p:cNvPr>
          <p:cNvSpPr>
            <a:spLocks noGrp="1"/>
          </p:cNvSpPr>
          <p:nvPr>
            <p:ph type="body" sz="quarter" idx="12" hasCustomPrompt="1"/>
          </p:nvPr>
        </p:nvSpPr>
        <p:spPr>
          <a:xfrm>
            <a:off x="1557918" y="517122"/>
            <a:ext cx="13133814" cy="653754"/>
          </a:xfrm>
          <a:prstGeom prst="rect">
            <a:avLst/>
          </a:prstGeom>
        </p:spPr>
        <p:txBody>
          <a:bodyPr anchor="t">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SLD CENTRALIZADO</a:t>
            </a:r>
          </a:p>
        </p:txBody>
      </p:sp>
      <p:cxnSp>
        <p:nvCxnSpPr>
          <p:cNvPr id="7" name="Straight Connector 6">
            <a:extLst>
              <a:ext uri="{FF2B5EF4-FFF2-40B4-BE49-F238E27FC236}">
                <a16:creationId xmlns="" xmlns:a16="http://schemas.microsoft.com/office/drawing/2014/main" id="{BB132F00-4EE8-0D43-8FA5-EA6A7848A871}"/>
              </a:ext>
            </a:extLst>
          </p:cNvPr>
          <p:cNvCxnSpPr>
            <a:cxnSpLocks/>
          </p:cNvCxnSpPr>
          <p:nvPr userDrawn="1"/>
        </p:nvCxnSpPr>
        <p:spPr>
          <a:xfrm>
            <a:off x="7696562" y="1308827"/>
            <a:ext cx="856527" cy="0"/>
          </a:xfrm>
          <a:prstGeom prst="line">
            <a:avLst/>
          </a:prstGeom>
          <a:ln w="38100" cap="rnd">
            <a:solidFill>
              <a:schemeClr val="accent5"/>
            </a:solidFill>
            <a:round/>
          </a:ln>
        </p:spPr>
        <p:style>
          <a:lnRef idx="1">
            <a:schemeClr val="accent1"/>
          </a:lnRef>
          <a:fillRef idx="0">
            <a:schemeClr val="accent1"/>
          </a:fillRef>
          <a:effectRef idx="0">
            <a:schemeClr val="accent1"/>
          </a:effectRef>
          <a:fontRef idx="minor">
            <a:schemeClr val="tx1"/>
          </a:fontRef>
        </p:style>
      </p:cxnSp>
      <p:sp>
        <p:nvSpPr>
          <p:cNvPr id="9" name="Picture Placeholder 8">
            <a:extLst>
              <a:ext uri="{FF2B5EF4-FFF2-40B4-BE49-F238E27FC236}">
                <a16:creationId xmlns="" xmlns:a16="http://schemas.microsoft.com/office/drawing/2014/main" id="{FD58F77A-5B2B-6742-AA34-3F4271A04F79}"/>
              </a:ext>
            </a:extLst>
          </p:cNvPr>
          <p:cNvSpPr>
            <a:spLocks noGrp="1"/>
          </p:cNvSpPr>
          <p:nvPr>
            <p:ph type="pic" sz="quarter" idx="13"/>
          </p:nvPr>
        </p:nvSpPr>
        <p:spPr>
          <a:xfrm>
            <a:off x="4393195" y="2813792"/>
            <a:ext cx="7473380" cy="4898299"/>
          </a:xfrm>
          <a:custGeom>
            <a:avLst/>
            <a:gdLst>
              <a:gd name="connsiteX0" fmla="*/ 0 w 7630160"/>
              <a:gd name="connsiteY0" fmla="*/ 235367 h 5008880"/>
              <a:gd name="connsiteX1" fmla="*/ 235367 w 7630160"/>
              <a:gd name="connsiteY1" fmla="*/ 0 h 5008880"/>
              <a:gd name="connsiteX2" fmla="*/ 7394793 w 7630160"/>
              <a:gd name="connsiteY2" fmla="*/ 0 h 5008880"/>
              <a:gd name="connsiteX3" fmla="*/ 7630160 w 7630160"/>
              <a:gd name="connsiteY3" fmla="*/ 235367 h 5008880"/>
              <a:gd name="connsiteX4" fmla="*/ 7630160 w 7630160"/>
              <a:gd name="connsiteY4" fmla="*/ 4773513 h 5008880"/>
              <a:gd name="connsiteX5" fmla="*/ 7394793 w 7630160"/>
              <a:gd name="connsiteY5" fmla="*/ 5008880 h 5008880"/>
              <a:gd name="connsiteX6" fmla="*/ 235367 w 7630160"/>
              <a:gd name="connsiteY6" fmla="*/ 5008880 h 5008880"/>
              <a:gd name="connsiteX7" fmla="*/ 0 w 7630160"/>
              <a:gd name="connsiteY7" fmla="*/ 4773513 h 5008880"/>
              <a:gd name="connsiteX8" fmla="*/ 0 w 7630160"/>
              <a:gd name="connsiteY8" fmla="*/ 235367 h 5008880"/>
              <a:gd name="connsiteX0" fmla="*/ 0 w 7630160"/>
              <a:gd name="connsiteY0" fmla="*/ 235367 h 5011467"/>
              <a:gd name="connsiteX1" fmla="*/ 235367 w 7630160"/>
              <a:gd name="connsiteY1" fmla="*/ 0 h 5011467"/>
              <a:gd name="connsiteX2" fmla="*/ 7394793 w 7630160"/>
              <a:gd name="connsiteY2" fmla="*/ 0 h 5011467"/>
              <a:gd name="connsiteX3" fmla="*/ 7630160 w 7630160"/>
              <a:gd name="connsiteY3" fmla="*/ 235367 h 5011467"/>
              <a:gd name="connsiteX4" fmla="*/ 7630160 w 7630160"/>
              <a:gd name="connsiteY4" fmla="*/ 4773513 h 5011467"/>
              <a:gd name="connsiteX5" fmla="*/ 7394793 w 7630160"/>
              <a:gd name="connsiteY5" fmla="*/ 5008880 h 5011467"/>
              <a:gd name="connsiteX6" fmla="*/ 235367 w 7630160"/>
              <a:gd name="connsiteY6" fmla="*/ 5008880 h 5011467"/>
              <a:gd name="connsiteX7" fmla="*/ 0 w 7630160"/>
              <a:gd name="connsiteY7" fmla="*/ 4773513 h 5011467"/>
              <a:gd name="connsiteX8" fmla="*/ 0 w 7630160"/>
              <a:gd name="connsiteY8" fmla="*/ 235367 h 5011467"/>
              <a:gd name="connsiteX0" fmla="*/ 171 w 7630331"/>
              <a:gd name="connsiteY0" fmla="*/ 235367 h 5010245"/>
              <a:gd name="connsiteX1" fmla="*/ 235538 w 7630331"/>
              <a:gd name="connsiteY1" fmla="*/ 0 h 5010245"/>
              <a:gd name="connsiteX2" fmla="*/ 7394964 w 7630331"/>
              <a:gd name="connsiteY2" fmla="*/ 0 h 5010245"/>
              <a:gd name="connsiteX3" fmla="*/ 7630331 w 7630331"/>
              <a:gd name="connsiteY3" fmla="*/ 235367 h 5010245"/>
              <a:gd name="connsiteX4" fmla="*/ 7630331 w 7630331"/>
              <a:gd name="connsiteY4" fmla="*/ 4773513 h 5010245"/>
              <a:gd name="connsiteX5" fmla="*/ 7394964 w 7630331"/>
              <a:gd name="connsiteY5" fmla="*/ 5008880 h 5010245"/>
              <a:gd name="connsiteX6" fmla="*/ 235538 w 7630331"/>
              <a:gd name="connsiteY6" fmla="*/ 5008880 h 5010245"/>
              <a:gd name="connsiteX7" fmla="*/ 171 w 7630331"/>
              <a:gd name="connsiteY7" fmla="*/ 4773513 h 5010245"/>
              <a:gd name="connsiteX8" fmla="*/ 171 w 7630331"/>
              <a:gd name="connsiteY8" fmla="*/ 235367 h 5010245"/>
              <a:gd name="connsiteX0" fmla="*/ 3140 w 7633300"/>
              <a:gd name="connsiteY0" fmla="*/ 235367 h 5008880"/>
              <a:gd name="connsiteX1" fmla="*/ 238507 w 7633300"/>
              <a:gd name="connsiteY1" fmla="*/ 0 h 5008880"/>
              <a:gd name="connsiteX2" fmla="*/ 7397933 w 7633300"/>
              <a:gd name="connsiteY2" fmla="*/ 0 h 5008880"/>
              <a:gd name="connsiteX3" fmla="*/ 7633300 w 7633300"/>
              <a:gd name="connsiteY3" fmla="*/ 235367 h 5008880"/>
              <a:gd name="connsiteX4" fmla="*/ 7633300 w 7633300"/>
              <a:gd name="connsiteY4" fmla="*/ 4773513 h 5008880"/>
              <a:gd name="connsiteX5" fmla="*/ 7397933 w 7633300"/>
              <a:gd name="connsiteY5" fmla="*/ 5008880 h 5008880"/>
              <a:gd name="connsiteX6" fmla="*/ 6159 w 7633300"/>
              <a:gd name="connsiteY6" fmla="*/ 5001385 h 5008880"/>
              <a:gd name="connsiteX7" fmla="*/ 3140 w 7633300"/>
              <a:gd name="connsiteY7" fmla="*/ 4773513 h 5008880"/>
              <a:gd name="connsiteX8" fmla="*/ 3140 w 7633300"/>
              <a:gd name="connsiteY8" fmla="*/ 235367 h 5008880"/>
              <a:gd name="connsiteX0" fmla="*/ 3140 w 7633300"/>
              <a:gd name="connsiteY0" fmla="*/ 235367 h 5010147"/>
              <a:gd name="connsiteX1" fmla="*/ 238507 w 7633300"/>
              <a:gd name="connsiteY1" fmla="*/ 0 h 5010147"/>
              <a:gd name="connsiteX2" fmla="*/ 7397933 w 7633300"/>
              <a:gd name="connsiteY2" fmla="*/ 0 h 5010147"/>
              <a:gd name="connsiteX3" fmla="*/ 7633300 w 7633300"/>
              <a:gd name="connsiteY3" fmla="*/ 235367 h 5010147"/>
              <a:gd name="connsiteX4" fmla="*/ 7633300 w 7633300"/>
              <a:gd name="connsiteY4" fmla="*/ 4773513 h 5010147"/>
              <a:gd name="connsiteX5" fmla="*/ 7397933 w 7633300"/>
              <a:gd name="connsiteY5" fmla="*/ 5008880 h 5010147"/>
              <a:gd name="connsiteX6" fmla="*/ 6159 w 7633300"/>
              <a:gd name="connsiteY6" fmla="*/ 5001385 h 5010147"/>
              <a:gd name="connsiteX7" fmla="*/ 3140 w 7633300"/>
              <a:gd name="connsiteY7" fmla="*/ 4773513 h 5010147"/>
              <a:gd name="connsiteX8" fmla="*/ 3140 w 7633300"/>
              <a:gd name="connsiteY8" fmla="*/ 235367 h 5010147"/>
              <a:gd name="connsiteX0" fmla="*/ 3140 w 7633471"/>
              <a:gd name="connsiteY0" fmla="*/ 235367 h 5009533"/>
              <a:gd name="connsiteX1" fmla="*/ 238507 w 7633471"/>
              <a:gd name="connsiteY1" fmla="*/ 0 h 5009533"/>
              <a:gd name="connsiteX2" fmla="*/ 7397933 w 7633471"/>
              <a:gd name="connsiteY2" fmla="*/ 0 h 5009533"/>
              <a:gd name="connsiteX3" fmla="*/ 7633300 w 7633471"/>
              <a:gd name="connsiteY3" fmla="*/ 235367 h 5009533"/>
              <a:gd name="connsiteX4" fmla="*/ 7633300 w 7633471"/>
              <a:gd name="connsiteY4" fmla="*/ 4773513 h 5009533"/>
              <a:gd name="connsiteX5" fmla="*/ 7397933 w 7633471"/>
              <a:gd name="connsiteY5" fmla="*/ 5008880 h 5009533"/>
              <a:gd name="connsiteX6" fmla="*/ 6159 w 7633471"/>
              <a:gd name="connsiteY6" fmla="*/ 5001385 h 5009533"/>
              <a:gd name="connsiteX7" fmla="*/ 3140 w 7633471"/>
              <a:gd name="connsiteY7" fmla="*/ 4773513 h 5009533"/>
              <a:gd name="connsiteX8" fmla="*/ 3140 w 7633471"/>
              <a:gd name="connsiteY8" fmla="*/ 235367 h 5009533"/>
              <a:gd name="connsiteX0" fmla="*/ 3140 w 7636441"/>
              <a:gd name="connsiteY0" fmla="*/ 235367 h 5024487"/>
              <a:gd name="connsiteX1" fmla="*/ 238507 w 7636441"/>
              <a:gd name="connsiteY1" fmla="*/ 0 h 5024487"/>
              <a:gd name="connsiteX2" fmla="*/ 7397933 w 7636441"/>
              <a:gd name="connsiteY2" fmla="*/ 0 h 5024487"/>
              <a:gd name="connsiteX3" fmla="*/ 7633300 w 7636441"/>
              <a:gd name="connsiteY3" fmla="*/ 235367 h 5024487"/>
              <a:gd name="connsiteX4" fmla="*/ 7633300 w 7636441"/>
              <a:gd name="connsiteY4" fmla="*/ 4773513 h 5024487"/>
              <a:gd name="connsiteX5" fmla="*/ 7630281 w 7636441"/>
              <a:gd name="connsiteY5" fmla="*/ 5023870 h 5024487"/>
              <a:gd name="connsiteX6" fmla="*/ 6159 w 7636441"/>
              <a:gd name="connsiteY6" fmla="*/ 5001385 h 5024487"/>
              <a:gd name="connsiteX7" fmla="*/ 3140 w 7636441"/>
              <a:gd name="connsiteY7" fmla="*/ 4773513 h 5024487"/>
              <a:gd name="connsiteX8" fmla="*/ 3140 w 7636441"/>
              <a:gd name="connsiteY8" fmla="*/ 235367 h 5024487"/>
              <a:gd name="connsiteX0" fmla="*/ 3140 w 7645811"/>
              <a:gd name="connsiteY0" fmla="*/ 235367 h 5031966"/>
              <a:gd name="connsiteX1" fmla="*/ 238507 w 7645811"/>
              <a:gd name="connsiteY1" fmla="*/ 0 h 5031966"/>
              <a:gd name="connsiteX2" fmla="*/ 7397933 w 7645811"/>
              <a:gd name="connsiteY2" fmla="*/ 0 h 5031966"/>
              <a:gd name="connsiteX3" fmla="*/ 7633300 w 7645811"/>
              <a:gd name="connsiteY3" fmla="*/ 235367 h 5031966"/>
              <a:gd name="connsiteX4" fmla="*/ 7633300 w 7645811"/>
              <a:gd name="connsiteY4" fmla="*/ 4773513 h 5031966"/>
              <a:gd name="connsiteX5" fmla="*/ 7645271 w 7645811"/>
              <a:gd name="connsiteY5" fmla="*/ 5031365 h 5031966"/>
              <a:gd name="connsiteX6" fmla="*/ 6159 w 7645811"/>
              <a:gd name="connsiteY6" fmla="*/ 5001385 h 5031966"/>
              <a:gd name="connsiteX7" fmla="*/ 3140 w 7645811"/>
              <a:gd name="connsiteY7" fmla="*/ 4773513 h 5031966"/>
              <a:gd name="connsiteX8" fmla="*/ 3140 w 7645811"/>
              <a:gd name="connsiteY8" fmla="*/ 235367 h 5031966"/>
              <a:gd name="connsiteX0" fmla="*/ 3140 w 7639471"/>
              <a:gd name="connsiteY0" fmla="*/ 235367 h 5039445"/>
              <a:gd name="connsiteX1" fmla="*/ 238507 w 7639471"/>
              <a:gd name="connsiteY1" fmla="*/ 0 h 5039445"/>
              <a:gd name="connsiteX2" fmla="*/ 7397933 w 7639471"/>
              <a:gd name="connsiteY2" fmla="*/ 0 h 5039445"/>
              <a:gd name="connsiteX3" fmla="*/ 7633300 w 7639471"/>
              <a:gd name="connsiteY3" fmla="*/ 235367 h 5039445"/>
              <a:gd name="connsiteX4" fmla="*/ 7633300 w 7639471"/>
              <a:gd name="connsiteY4" fmla="*/ 4773513 h 5039445"/>
              <a:gd name="connsiteX5" fmla="*/ 7637776 w 7639471"/>
              <a:gd name="connsiteY5" fmla="*/ 5038860 h 5039445"/>
              <a:gd name="connsiteX6" fmla="*/ 6159 w 7639471"/>
              <a:gd name="connsiteY6" fmla="*/ 5001385 h 5039445"/>
              <a:gd name="connsiteX7" fmla="*/ 3140 w 7639471"/>
              <a:gd name="connsiteY7" fmla="*/ 4773513 h 5039445"/>
              <a:gd name="connsiteX8" fmla="*/ 3140 w 7639471"/>
              <a:gd name="connsiteY8" fmla="*/ 235367 h 5039445"/>
              <a:gd name="connsiteX0" fmla="*/ 3140 w 7645416"/>
              <a:gd name="connsiteY0" fmla="*/ 235367 h 5039446"/>
              <a:gd name="connsiteX1" fmla="*/ 238507 w 7645416"/>
              <a:gd name="connsiteY1" fmla="*/ 0 h 5039446"/>
              <a:gd name="connsiteX2" fmla="*/ 7397933 w 7645416"/>
              <a:gd name="connsiteY2" fmla="*/ 0 h 5039446"/>
              <a:gd name="connsiteX3" fmla="*/ 7633300 w 7645416"/>
              <a:gd name="connsiteY3" fmla="*/ 235367 h 5039446"/>
              <a:gd name="connsiteX4" fmla="*/ 7633300 w 7645416"/>
              <a:gd name="connsiteY4" fmla="*/ 4773513 h 5039446"/>
              <a:gd name="connsiteX5" fmla="*/ 7644851 w 7645416"/>
              <a:gd name="connsiteY5" fmla="*/ 5038861 h 5039446"/>
              <a:gd name="connsiteX6" fmla="*/ 6159 w 7645416"/>
              <a:gd name="connsiteY6" fmla="*/ 5001385 h 5039446"/>
              <a:gd name="connsiteX7" fmla="*/ 3140 w 7645416"/>
              <a:gd name="connsiteY7" fmla="*/ 4773513 h 5039446"/>
              <a:gd name="connsiteX8" fmla="*/ 3140 w 7645416"/>
              <a:gd name="connsiteY8" fmla="*/ 235367 h 5039446"/>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33300 w 7656640"/>
              <a:gd name="connsiteY3" fmla="*/ 235367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6640"/>
              <a:gd name="connsiteY0" fmla="*/ 235367 h 5039461"/>
              <a:gd name="connsiteX1" fmla="*/ 238507 w 7656640"/>
              <a:gd name="connsiteY1" fmla="*/ 0 h 5039461"/>
              <a:gd name="connsiteX2" fmla="*/ 7397933 w 7656640"/>
              <a:gd name="connsiteY2" fmla="*/ 0 h 5039461"/>
              <a:gd name="connsiteX3" fmla="*/ 7647447 w 7656640"/>
              <a:gd name="connsiteY3" fmla="*/ 242440 h 5039461"/>
              <a:gd name="connsiteX4" fmla="*/ 7654521 w 7656640"/>
              <a:gd name="connsiteY4" fmla="*/ 4780586 h 5039461"/>
              <a:gd name="connsiteX5" fmla="*/ 7644851 w 7656640"/>
              <a:gd name="connsiteY5" fmla="*/ 5038861 h 5039461"/>
              <a:gd name="connsiteX6" fmla="*/ 6159 w 7656640"/>
              <a:gd name="connsiteY6" fmla="*/ 5001385 h 5039461"/>
              <a:gd name="connsiteX7" fmla="*/ 3140 w 7656640"/>
              <a:gd name="connsiteY7" fmla="*/ 4773513 h 5039461"/>
              <a:gd name="connsiteX8" fmla="*/ 3140 w 7656640"/>
              <a:gd name="connsiteY8" fmla="*/ 235367 h 5039461"/>
              <a:gd name="connsiteX0" fmla="*/ 3140 w 7650686"/>
              <a:gd name="connsiteY0" fmla="*/ 235367 h 5039476"/>
              <a:gd name="connsiteX1" fmla="*/ 238507 w 7650686"/>
              <a:gd name="connsiteY1" fmla="*/ 0 h 5039476"/>
              <a:gd name="connsiteX2" fmla="*/ 7397933 w 7650686"/>
              <a:gd name="connsiteY2" fmla="*/ 0 h 5039476"/>
              <a:gd name="connsiteX3" fmla="*/ 7647447 w 7650686"/>
              <a:gd name="connsiteY3" fmla="*/ 242440 h 5039476"/>
              <a:gd name="connsiteX4" fmla="*/ 7647449 w 7650686"/>
              <a:gd name="connsiteY4" fmla="*/ 4787659 h 5039476"/>
              <a:gd name="connsiteX5" fmla="*/ 7644851 w 7650686"/>
              <a:gd name="connsiteY5" fmla="*/ 5038861 h 5039476"/>
              <a:gd name="connsiteX6" fmla="*/ 6159 w 7650686"/>
              <a:gd name="connsiteY6" fmla="*/ 5001385 h 5039476"/>
              <a:gd name="connsiteX7" fmla="*/ 3140 w 7650686"/>
              <a:gd name="connsiteY7" fmla="*/ 4773513 h 5039476"/>
              <a:gd name="connsiteX8" fmla="*/ 3140 w 7650686"/>
              <a:gd name="connsiteY8" fmla="*/ 235367 h 5039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650686" h="5039476">
                <a:moveTo>
                  <a:pt x="3140" y="235367"/>
                </a:moveTo>
                <a:cubicBezTo>
                  <a:pt x="3140" y="105377"/>
                  <a:pt x="108517" y="0"/>
                  <a:pt x="238507" y="0"/>
                </a:cubicBezTo>
                <a:lnTo>
                  <a:pt x="7397933" y="0"/>
                </a:lnTo>
                <a:cubicBezTo>
                  <a:pt x="7527923" y="0"/>
                  <a:pt x="7647447" y="112450"/>
                  <a:pt x="7647447" y="242440"/>
                </a:cubicBezTo>
                <a:cubicBezTo>
                  <a:pt x="7654521" y="1757513"/>
                  <a:pt x="7647449" y="4793354"/>
                  <a:pt x="7647449" y="4787659"/>
                </a:cubicBezTo>
                <a:cubicBezTo>
                  <a:pt x="7654945" y="4790232"/>
                  <a:pt x="7647425" y="5053851"/>
                  <a:pt x="7644851" y="5038861"/>
                </a:cubicBezTo>
                <a:lnTo>
                  <a:pt x="6159" y="5001385"/>
                </a:lnTo>
                <a:cubicBezTo>
                  <a:pt x="3586" y="5023870"/>
                  <a:pt x="-4355" y="4768591"/>
                  <a:pt x="3140" y="4773513"/>
                </a:cubicBezTo>
                <a:lnTo>
                  <a:pt x="3140" y="235367"/>
                </a:lnTo>
                <a:close/>
              </a:path>
            </a:pathLst>
          </a:cu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1" name="Text Placeholder 11">
            <a:extLst>
              <a:ext uri="{FF2B5EF4-FFF2-40B4-BE49-F238E27FC236}">
                <a16:creationId xmlns="" xmlns:a16="http://schemas.microsoft.com/office/drawing/2014/main" id="{F29E2544-D79C-D641-954D-8E0C5434CAC9}"/>
              </a:ext>
            </a:extLst>
          </p:cNvPr>
          <p:cNvSpPr>
            <a:spLocks noGrp="1"/>
          </p:cNvSpPr>
          <p:nvPr>
            <p:ph type="body" sz="quarter" idx="14" hasCustomPrompt="1"/>
          </p:nvPr>
        </p:nvSpPr>
        <p:spPr>
          <a:xfrm>
            <a:off x="428153" y="2664453"/>
            <a:ext cx="2333035" cy="1998075"/>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12" name="Text Placeholder 8">
            <a:extLst>
              <a:ext uri="{FF2B5EF4-FFF2-40B4-BE49-F238E27FC236}">
                <a16:creationId xmlns="" xmlns:a16="http://schemas.microsoft.com/office/drawing/2014/main" id="{23747D59-F11C-EA4D-B081-33E1DC061C1E}"/>
              </a:ext>
            </a:extLst>
          </p:cNvPr>
          <p:cNvSpPr>
            <a:spLocks noGrp="1"/>
          </p:cNvSpPr>
          <p:nvPr>
            <p:ph type="body" sz="quarter" idx="16" hasCustomPrompt="1"/>
          </p:nvPr>
        </p:nvSpPr>
        <p:spPr>
          <a:xfrm>
            <a:off x="428154" y="2181704"/>
            <a:ext cx="2333034"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1</a:t>
            </a:r>
          </a:p>
        </p:txBody>
      </p:sp>
      <p:sp>
        <p:nvSpPr>
          <p:cNvPr id="13" name="Picture Placeholder 13">
            <a:extLst>
              <a:ext uri="{FF2B5EF4-FFF2-40B4-BE49-F238E27FC236}">
                <a16:creationId xmlns="" xmlns:a16="http://schemas.microsoft.com/office/drawing/2014/main" id="{B7FD790C-B56D-634F-9B73-BEBCB97F187E}"/>
              </a:ext>
            </a:extLst>
          </p:cNvPr>
          <p:cNvSpPr>
            <a:spLocks noGrp="1"/>
          </p:cNvSpPr>
          <p:nvPr>
            <p:ph type="pic" sz="quarter" idx="19"/>
          </p:nvPr>
        </p:nvSpPr>
        <p:spPr>
          <a:xfrm>
            <a:off x="2925038"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14" name="Text Placeholder 11">
            <a:extLst>
              <a:ext uri="{FF2B5EF4-FFF2-40B4-BE49-F238E27FC236}">
                <a16:creationId xmlns="" xmlns:a16="http://schemas.microsoft.com/office/drawing/2014/main" id="{1BFED96B-0896-594C-9C4F-E88E8E382FF7}"/>
              </a:ext>
            </a:extLst>
          </p:cNvPr>
          <p:cNvSpPr>
            <a:spLocks noGrp="1"/>
          </p:cNvSpPr>
          <p:nvPr>
            <p:ph type="body" sz="quarter" idx="20" hasCustomPrompt="1"/>
          </p:nvPr>
        </p:nvSpPr>
        <p:spPr>
          <a:xfrm>
            <a:off x="428153" y="5331611"/>
            <a:ext cx="2333036" cy="3054530"/>
          </a:xfrm>
          <a:prstGeom prst="rect">
            <a:avLst/>
          </a:prstGeom>
        </p:spPr>
        <p:txBody>
          <a:bodyPr/>
          <a:lstStyle>
            <a:lvl1pPr marL="0" indent="0" algn="r">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15" name="Text Placeholder 8">
            <a:extLst>
              <a:ext uri="{FF2B5EF4-FFF2-40B4-BE49-F238E27FC236}">
                <a16:creationId xmlns="" xmlns:a16="http://schemas.microsoft.com/office/drawing/2014/main" id="{AF5A6F9D-D29D-2248-A432-25D4B12D1C82}"/>
              </a:ext>
            </a:extLst>
          </p:cNvPr>
          <p:cNvSpPr>
            <a:spLocks noGrp="1"/>
          </p:cNvSpPr>
          <p:nvPr>
            <p:ph type="body" sz="quarter" idx="21" hasCustomPrompt="1"/>
          </p:nvPr>
        </p:nvSpPr>
        <p:spPr>
          <a:xfrm>
            <a:off x="428152" y="4848438"/>
            <a:ext cx="2333035" cy="465144"/>
          </a:xfrm>
          <a:prstGeom prst="rect">
            <a:avLst/>
          </a:prstGeom>
        </p:spPr>
        <p:txBody>
          <a:bodyPr anchor="t">
            <a:noAutofit/>
          </a:bodyPr>
          <a:lstStyle>
            <a:lvl1pPr marL="0" indent="0" algn="r">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2</a:t>
            </a:r>
          </a:p>
        </p:txBody>
      </p:sp>
      <p:sp>
        <p:nvSpPr>
          <p:cNvPr id="16" name="Picture Placeholder 13">
            <a:extLst>
              <a:ext uri="{FF2B5EF4-FFF2-40B4-BE49-F238E27FC236}">
                <a16:creationId xmlns="" xmlns:a16="http://schemas.microsoft.com/office/drawing/2014/main" id="{35446A09-D6C1-9C49-96E7-C85C655F1D23}"/>
              </a:ext>
            </a:extLst>
          </p:cNvPr>
          <p:cNvSpPr>
            <a:spLocks noGrp="1"/>
          </p:cNvSpPr>
          <p:nvPr>
            <p:ph type="pic" sz="quarter" idx="22"/>
          </p:nvPr>
        </p:nvSpPr>
        <p:spPr>
          <a:xfrm>
            <a:off x="2925038"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3" name="Text Placeholder 11">
            <a:extLst>
              <a:ext uri="{FF2B5EF4-FFF2-40B4-BE49-F238E27FC236}">
                <a16:creationId xmlns="" xmlns:a16="http://schemas.microsoft.com/office/drawing/2014/main" id="{617C6327-B793-1E47-9233-385EFB7EC6D8}"/>
              </a:ext>
            </a:extLst>
          </p:cNvPr>
          <p:cNvSpPr>
            <a:spLocks noGrp="1"/>
          </p:cNvSpPr>
          <p:nvPr>
            <p:ph type="body" sz="quarter" idx="23" hasCustomPrompt="1"/>
          </p:nvPr>
        </p:nvSpPr>
        <p:spPr>
          <a:xfrm>
            <a:off x="13487680" y="2664453"/>
            <a:ext cx="2333035" cy="1998075"/>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et dursed di magna aliquam erat volutpat. </a:t>
            </a:r>
          </a:p>
        </p:txBody>
      </p:sp>
      <p:sp>
        <p:nvSpPr>
          <p:cNvPr id="24" name="Text Placeholder 8">
            <a:extLst>
              <a:ext uri="{FF2B5EF4-FFF2-40B4-BE49-F238E27FC236}">
                <a16:creationId xmlns="" xmlns:a16="http://schemas.microsoft.com/office/drawing/2014/main" id="{13FD9F73-059C-444D-9C21-7CD4F072372F}"/>
              </a:ext>
            </a:extLst>
          </p:cNvPr>
          <p:cNvSpPr>
            <a:spLocks noGrp="1"/>
          </p:cNvSpPr>
          <p:nvPr>
            <p:ph type="body" sz="quarter" idx="24" hasCustomPrompt="1"/>
          </p:nvPr>
        </p:nvSpPr>
        <p:spPr>
          <a:xfrm>
            <a:off x="13487681" y="2181704"/>
            <a:ext cx="2333034"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3</a:t>
            </a:r>
          </a:p>
        </p:txBody>
      </p:sp>
      <p:sp>
        <p:nvSpPr>
          <p:cNvPr id="25" name="Picture Placeholder 13">
            <a:extLst>
              <a:ext uri="{FF2B5EF4-FFF2-40B4-BE49-F238E27FC236}">
                <a16:creationId xmlns="" xmlns:a16="http://schemas.microsoft.com/office/drawing/2014/main" id="{CA28319F-11D0-634B-9064-3212DB13D85A}"/>
              </a:ext>
            </a:extLst>
          </p:cNvPr>
          <p:cNvSpPr>
            <a:spLocks noGrp="1"/>
          </p:cNvSpPr>
          <p:nvPr>
            <p:ph type="pic" sz="quarter" idx="25"/>
          </p:nvPr>
        </p:nvSpPr>
        <p:spPr>
          <a:xfrm>
            <a:off x="12159161" y="1930400"/>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26" name="Text Placeholder 11">
            <a:extLst>
              <a:ext uri="{FF2B5EF4-FFF2-40B4-BE49-F238E27FC236}">
                <a16:creationId xmlns="" xmlns:a16="http://schemas.microsoft.com/office/drawing/2014/main" id="{E5B29AA4-5797-C14F-B089-BF2BD90019A1}"/>
              </a:ext>
            </a:extLst>
          </p:cNvPr>
          <p:cNvSpPr>
            <a:spLocks noGrp="1"/>
          </p:cNvSpPr>
          <p:nvPr>
            <p:ph type="body" sz="quarter" idx="26" hasCustomPrompt="1"/>
          </p:nvPr>
        </p:nvSpPr>
        <p:spPr>
          <a:xfrm>
            <a:off x="13487680" y="5331611"/>
            <a:ext cx="2333036" cy="3054530"/>
          </a:xfrm>
          <a:prstGeom prst="rect">
            <a:avLst/>
          </a:prstGeom>
        </p:spPr>
        <p:txBody>
          <a:bodyPr/>
          <a:lstStyle>
            <a:lvl1pPr marL="0" indent="0" algn="l">
              <a:lnSpc>
                <a:spcPts val="1800"/>
              </a:lnSpc>
              <a:spcBef>
                <a:spcPts val="0"/>
              </a:spcBef>
              <a:buNone/>
              <a:defRPr sz="12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erat it sit amet, consectetuer adipiscing, sed diam nonummy nibh euismod tincidunt ut laoreet dolore lu magna aliquam.</a:t>
            </a:r>
          </a:p>
        </p:txBody>
      </p:sp>
      <p:sp>
        <p:nvSpPr>
          <p:cNvPr id="27" name="Text Placeholder 8">
            <a:extLst>
              <a:ext uri="{FF2B5EF4-FFF2-40B4-BE49-F238E27FC236}">
                <a16:creationId xmlns="" xmlns:a16="http://schemas.microsoft.com/office/drawing/2014/main" id="{79A14C10-D636-8245-A8BD-ED28929FE4BD}"/>
              </a:ext>
            </a:extLst>
          </p:cNvPr>
          <p:cNvSpPr>
            <a:spLocks noGrp="1"/>
          </p:cNvSpPr>
          <p:nvPr>
            <p:ph type="body" sz="quarter" idx="27" hasCustomPrompt="1"/>
          </p:nvPr>
        </p:nvSpPr>
        <p:spPr>
          <a:xfrm>
            <a:off x="13487679" y="4848438"/>
            <a:ext cx="2333035" cy="465144"/>
          </a:xfrm>
          <a:prstGeom prst="rect">
            <a:avLst/>
          </a:prstGeom>
        </p:spPr>
        <p:txBody>
          <a:bodyPr anchor="t">
            <a:noAutofit/>
          </a:bodyPr>
          <a:lstStyle>
            <a:lvl1pPr marL="0" indent="0" algn="l">
              <a:lnSpc>
                <a:spcPct val="100000"/>
              </a:lnSpc>
              <a:spcBef>
                <a:spcPts val="0"/>
              </a:spcBef>
              <a:buNone/>
              <a:defRPr sz="18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4</a:t>
            </a:r>
          </a:p>
        </p:txBody>
      </p:sp>
      <p:sp>
        <p:nvSpPr>
          <p:cNvPr id="28" name="Picture Placeholder 13">
            <a:extLst>
              <a:ext uri="{FF2B5EF4-FFF2-40B4-BE49-F238E27FC236}">
                <a16:creationId xmlns="" xmlns:a16="http://schemas.microsoft.com/office/drawing/2014/main" id="{43ABBBBB-5452-EF47-AEF1-ADE3ED9EC139}"/>
              </a:ext>
            </a:extLst>
          </p:cNvPr>
          <p:cNvSpPr>
            <a:spLocks noGrp="1"/>
          </p:cNvSpPr>
          <p:nvPr>
            <p:ph type="pic" sz="quarter" idx="28"/>
          </p:nvPr>
        </p:nvSpPr>
        <p:spPr>
          <a:xfrm>
            <a:off x="12159161" y="4585983"/>
            <a:ext cx="1163722" cy="1163722"/>
          </a:xfrm>
          <a:prstGeom prst="ellipse">
            <a:avLst/>
          </a:prstGeom>
          <a:solidFill>
            <a:schemeClr val="tx1">
              <a:lumMod val="20000"/>
              <a:lumOff val="8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Tree>
    <p:extLst>
      <p:ext uri="{BB962C8B-B14F-4D97-AF65-F5344CB8AC3E}">
        <p14:creationId xmlns:p14="http://schemas.microsoft.com/office/powerpoint/2010/main" val="2004621945"/>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údos_IMG_FULL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 xmlns:a16="http://schemas.microsoft.com/office/drawing/2014/main"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 xmlns:a16="http://schemas.microsoft.com/office/drawing/2014/main" id="{A8624A15-7628-8F41-8C27-1DE5B8F06CD3}"/>
              </a:ext>
            </a:extLst>
          </p:cNvPr>
          <p:cNvSpPr>
            <a:spLocks noGrp="1"/>
          </p:cNvSpPr>
          <p:nvPr>
            <p:ph type="pic" sz="quarter" idx="21"/>
          </p:nvPr>
        </p:nvSpPr>
        <p:spPr>
          <a:xfrm>
            <a:off x="7250616" y="1812861"/>
            <a:ext cx="1748418" cy="174841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 xmlns:a16="http://schemas.microsoft.com/office/drawing/2014/main" id="{6BC40161-BE25-424B-8910-2F51CAE9CDD3}"/>
              </a:ext>
            </a:extLst>
          </p:cNvPr>
          <p:cNvSpPr>
            <a:spLocks noGrp="1"/>
          </p:cNvSpPr>
          <p:nvPr>
            <p:ph type="body" sz="quarter" idx="12" hasCustomPrompt="1"/>
          </p:nvPr>
        </p:nvSpPr>
        <p:spPr>
          <a:xfrm>
            <a:off x="0" y="4555625"/>
            <a:ext cx="16249650" cy="954595"/>
          </a:xfrm>
          <a:prstGeom prst="rect">
            <a:avLst/>
          </a:prstGeom>
        </p:spPr>
        <p:txBody>
          <a:bodyPr anchor="t">
            <a:noAutofit/>
          </a:bodyPr>
          <a:lstStyle>
            <a:lvl1pPr marL="0" indent="0" algn="ctr">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1 LINHA CENTRALIZADO</a:t>
            </a:r>
          </a:p>
        </p:txBody>
      </p:sp>
      <p:sp>
        <p:nvSpPr>
          <p:cNvPr id="10" name="Text Placeholder 11">
            <a:extLst>
              <a:ext uri="{FF2B5EF4-FFF2-40B4-BE49-F238E27FC236}">
                <a16:creationId xmlns="" xmlns:a16="http://schemas.microsoft.com/office/drawing/2014/main" id="{DA5D9104-B1A6-2147-8580-D98BD6D3A609}"/>
              </a:ext>
            </a:extLst>
          </p:cNvPr>
          <p:cNvSpPr>
            <a:spLocks noGrp="1"/>
          </p:cNvSpPr>
          <p:nvPr>
            <p:ph type="body" sz="quarter" idx="16" hasCustomPrompt="1"/>
          </p:nvPr>
        </p:nvSpPr>
        <p:spPr>
          <a:xfrm>
            <a:off x="1673845" y="6478859"/>
            <a:ext cx="12901960" cy="1405053"/>
          </a:xfrm>
          <a:prstGeom prst="rect">
            <a:avLst/>
          </a:prstGeom>
        </p:spPr>
        <p:txBody>
          <a:bodyPr/>
          <a:lstStyle>
            <a:lvl1pPr marL="0" indent="0" algn="ctr">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 xmlns:a16="http://schemas.microsoft.com/office/drawing/2014/main" id="{919EE7F4-838B-664E-B4A0-42CD667A750A}"/>
              </a:ext>
            </a:extLst>
          </p:cNvPr>
          <p:cNvCxnSpPr/>
          <p:nvPr userDrawn="1"/>
        </p:nvCxnSpPr>
        <p:spPr>
          <a:xfrm>
            <a:off x="7544962" y="5988204"/>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4225926"/>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údos_IMG_FULL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pic>
        <p:nvPicPr>
          <p:cNvPr id="7" name="Picture 6">
            <a:extLst>
              <a:ext uri="{FF2B5EF4-FFF2-40B4-BE49-F238E27FC236}">
                <a16:creationId xmlns="" xmlns:a16="http://schemas.microsoft.com/office/drawing/2014/main" id="{54490656-42F3-D64C-90AF-F720E4CF812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559811" y="204213"/>
            <a:ext cx="567236" cy="669506"/>
          </a:xfrm>
          <a:prstGeom prst="rect">
            <a:avLst/>
          </a:prstGeom>
        </p:spPr>
      </p:pic>
      <p:sp>
        <p:nvSpPr>
          <p:cNvPr id="8" name="Picture Placeholder 13">
            <a:extLst>
              <a:ext uri="{FF2B5EF4-FFF2-40B4-BE49-F238E27FC236}">
                <a16:creationId xmlns="" xmlns:a16="http://schemas.microsoft.com/office/drawing/2014/main" id="{A8624A15-7628-8F41-8C27-1DE5B8F06CD3}"/>
              </a:ext>
            </a:extLst>
          </p:cNvPr>
          <p:cNvSpPr>
            <a:spLocks noGrp="1"/>
          </p:cNvSpPr>
          <p:nvPr>
            <p:ph type="pic" sz="quarter" idx="21"/>
          </p:nvPr>
        </p:nvSpPr>
        <p:spPr>
          <a:xfrm>
            <a:off x="1936272" y="3434576"/>
            <a:ext cx="2251798" cy="2251798"/>
          </a:xfrm>
          <a:prstGeom prst="ellipse">
            <a:avLst/>
          </a:prstGeom>
          <a:solidFill>
            <a:schemeClr val="tx1">
              <a:lumMod val="20000"/>
              <a:lumOff val="80000"/>
              <a:alpha val="90000"/>
            </a:schemeClr>
          </a:solidFill>
        </p:spPr>
        <p:txBody>
          <a:bodyPr anchor="ctr"/>
          <a:lstStyle>
            <a:lvl1pPr marL="0" indent="0" algn="ctr">
              <a:buNone/>
              <a:defRPr sz="1200">
                <a:solidFill>
                  <a:schemeClr val="tx1"/>
                </a:solidFill>
                <a:latin typeface="Calibri" panose="020F0502020204030204" pitchFamily="34" charset="0"/>
                <a:cs typeface="Calibri" panose="020F0502020204030204" pitchFamily="34" charset="0"/>
              </a:defRPr>
            </a:lvl1pPr>
          </a:lstStyle>
          <a:p>
            <a:endParaRPr lang="pt-BR"/>
          </a:p>
        </p:txBody>
      </p:sp>
      <p:sp>
        <p:nvSpPr>
          <p:cNvPr id="9" name="Text Placeholder 8">
            <a:extLst>
              <a:ext uri="{FF2B5EF4-FFF2-40B4-BE49-F238E27FC236}">
                <a16:creationId xmlns="" xmlns:a16="http://schemas.microsoft.com/office/drawing/2014/main" id="{6BC40161-BE25-424B-8910-2F51CAE9CDD3}"/>
              </a:ext>
            </a:extLst>
          </p:cNvPr>
          <p:cNvSpPr>
            <a:spLocks noGrp="1"/>
          </p:cNvSpPr>
          <p:nvPr>
            <p:ph type="body" sz="quarter" idx="12" hasCustomPrompt="1"/>
          </p:nvPr>
        </p:nvSpPr>
        <p:spPr>
          <a:xfrm>
            <a:off x="5185316" y="3600656"/>
            <a:ext cx="7560527" cy="1896894"/>
          </a:xfrm>
          <a:prstGeom prst="rect">
            <a:avLst/>
          </a:prstGeom>
        </p:spPr>
        <p:txBody>
          <a:bodyPr anchor="t">
            <a:noAutofit/>
          </a:bodyPr>
          <a:lstStyle>
            <a:lvl1pPr marL="0" indent="0" algn="l">
              <a:lnSpc>
                <a:spcPts val="7500"/>
              </a:lnSpc>
              <a:spcBef>
                <a:spcPts val="0"/>
              </a:spcBef>
              <a:buNone/>
              <a:defRPr sz="5400" b="0" i="0" baseline="0">
                <a:solidFill>
                  <a:schemeClr val="bg1"/>
                </a:solidFill>
                <a:latin typeface="Lato Black" panose="020F0502020204030203" pitchFamily="34" charset="77"/>
                <a:ea typeface="Lato Black" panose="020F0502020204030203" pitchFamily="34" charset="77"/>
                <a:cs typeface="Arial Narrow" charset="0"/>
              </a:defRPr>
            </a:lvl1pPr>
          </a:lstStyle>
          <a:p>
            <a:pPr lvl="0"/>
            <a:r>
              <a:rPr lang="en-US"/>
              <a:t>TÍTULO COM 2 LINHAS À ESQUERDA</a:t>
            </a:r>
          </a:p>
        </p:txBody>
      </p:sp>
      <p:sp>
        <p:nvSpPr>
          <p:cNvPr id="10" name="Text Placeholder 11">
            <a:extLst>
              <a:ext uri="{FF2B5EF4-FFF2-40B4-BE49-F238E27FC236}">
                <a16:creationId xmlns="" xmlns:a16="http://schemas.microsoft.com/office/drawing/2014/main" id="{DA5D9104-B1A6-2147-8580-D98BD6D3A609}"/>
              </a:ext>
            </a:extLst>
          </p:cNvPr>
          <p:cNvSpPr>
            <a:spLocks noGrp="1"/>
          </p:cNvSpPr>
          <p:nvPr>
            <p:ph type="body" sz="quarter" idx="16" hasCustomPrompt="1"/>
          </p:nvPr>
        </p:nvSpPr>
        <p:spPr>
          <a:xfrm>
            <a:off x="5185315" y="6200079"/>
            <a:ext cx="9390489" cy="1828800"/>
          </a:xfrm>
          <a:prstGeom prst="rect">
            <a:avLst/>
          </a:prstGeom>
        </p:spPr>
        <p:txBody>
          <a:bodyPr/>
          <a:lstStyle>
            <a:lvl1pPr marL="0" indent="0" algn="l">
              <a:lnSpc>
                <a:spcPts val="3000"/>
              </a:lnSpc>
              <a:spcBef>
                <a:spcPts val="0"/>
              </a:spcBef>
              <a:buNone/>
              <a:defRPr sz="2000" b="1" i="0">
                <a:solidFill>
                  <a:schemeClr val="tx1">
                    <a:lumMod val="60000"/>
                    <a:lumOff val="40000"/>
                  </a:schemeClr>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 adipiscing elit, si diam nonummy del nibh euismod tincidunt ut laoreet dolore magna aliquam erat volutpat. Ut wisi enim ad minim veniam, quis nostrud exerci tation ullamco perv suscipit lobortis nisl. Lorem ipsum dolor sit amet, sit amet consectetue adipiscing dolor diam nisl enim elit.</a:t>
            </a:r>
          </a:p>
        </p:txBody>
      </p:sp>
      <p:cxnSp>
        <p:nvCxnSpPr>
          <p:cNvPr id="11" name="Straight Connector 10">
            <a:extLst>
              <a:ext uri="{FF2B5EF4-FFF2-40B4-BE49-F238E27FC236}">
                <a16:creationId xmlns="" xmlns:a16="http://schemas.microsoft.com/office/drawing/2014/main" id="{919EE7F4-838B-664E-B4A0-42CD667A750A}"/>
              </a:ext>
            </a:extLst>
          </p:cNvPr>
          <p:cNvCxnSpPr/>
          <p:nvPr userDrawn="1"/>
        </p:nvCxnSpPr>
        <p:spPr>
          <a:xfrm>
            <a:off x="5185316" y="6010506"/>
            <a:ext cx="1159727" cy="0"/>
          </a:xfrm>
          <a:prstGeom prst="line">
            <a:avLst/>
          </a:prstGeom>
          <a:ln w="28575" cap="rnd">
            <a:solidFill>
              <a:schemeClr val="accent4"/>
            </a:solidFill>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482541"/>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Víde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 xmlns:a16="http://schemas.microsoft.com/office/drawing/2014/main" id="{F274946D-8981-314E-8EDE-1D06BC218832}"/>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4" name="Text Placeholder 8">
            <a:extLst>
              <a:ext uri="{FF2B5EF4-FFF2-40B4-BE49-F238E27FC236}">
                <a16:creationId xmlns="" xmlns:a16="http://schemas.microsoft.com/office/drawing/2014/main" id="{DA6657A7-BD3A-5641-972F-425B2E7673D2}"/>
              </a:ext>
            </a:extLst>
          </p:cNvPr>
          <p:cNvSpPr>
            <a:spLocks noGrp="1"/>
          </p:cNvSpPr>
          <p:nvPr>
            <p:ph type="body" sz="quarter" idx="12" hasCustomPrompt="1"/>
          </p:nvPr>
        </p:nvSpPr>
        <p:spPr>
          <a:xfrm>
            <a:off x="1584960" y="5632704"/>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5" name="Text Placeholder 8">
            <a:extLst>
              <a:ext uri="{FF2B5EF4-FFF2-40B4-BE49-F238E27FC236}">
                <a16:creationId xmlns="" xmlns:a16="http://schemas.microsoft.com/office/drawing/2014/main" id="{9903A6BB-A0B4-CF46-8796-4C576752C0C1}"/>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VÍDEO</a:t>
            </a:r>
            <a:endParaRPr lang="pt-BR"/>
          </a:p>
        </p:txBody>
      </p:sp>
      <p:pic>
        <p:nvPicPr>
          <p:cNvPr id="6" name="Picture 5">
            <a:extLst>
              <a:ext uri="{FF2B5EF4-FFF2-40B4-BE49-F238E27FC236}">
                <a16:creationId xmlns="" xmlns:a16="http://schemas.microsoft.com/office/drawing/2014/main" id="{6C735F86-72C9-4D48-A775-59C1C2E97BB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1267889618"/>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 xmlns:a16="http://schemas.microsoft.com/office/drawing/2014/main"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 xmlns:a16="http://schemas.microsoft.com/office/drawing/2014/main"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 xmlns:a16="http://schemas.microsoft.com/office/drawing/2014/main"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 xmlns:a16="http://schemas.microsoft.com/office/drawing/2014/main"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 xmlns:a16="http://schemas.microsoft.com/office/drawing/2014/main"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 xmlns:a16="http://schemas.microsoft.com/office/drawing/2014/main"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 xmlns:a16="http://schemas.microsoft.com/office/drawing/2014/main"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 xmlns:a16="http://schemas.microsoft.com/office/drawing/2014/main"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 xmlns:a16="http://schemas.microsoft.com/office/drawing/2014/main"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 xmlns:a16="http://schemas.microsoft.com/office/drawing/2014/main"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 xmlns:a16="http://schemas.microsoft.com/office/drawing/2014/main"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 xmlns:a16="http://schemas.microsoft.com/office/drawing/2014/main"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 xmlns:a16="http://schemas.microsoft.com/office/drawing/2014/main"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 xmlns:a16="http://schemas.microsoft.com/office/drawing/2014/main"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 xmlns:a16="http://schemas.microsoft.com/office/drawing/2014/main"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 xmlns:a16="http://schemas.microsoft.com/office/drawing/2014/main"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 xmlns:a16="http://schemas.microsoft.com/office/drawing/2014/main"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 xmlns:a16="http://schemas.microsoft.com/office/drawing/2014/main"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 xmlns:a16="http://schemas.microsoft.com/office/drawing/2014/main"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 xmlns:a16="http://schemas.microsoft.com/office/drawing/2014/main"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company/totvs</a:t>
                </a:r>
              </a:p>
            </p:txBody>
          </p:sp>
        </p:grpSp>
        <p:grpSp>
          <p:nvGrpSpPr>
            <p:cNvPr id="30" name="Group 29">
              <a:extLst>
                <a:ext uri="{FF2B5EF4-FFF2-40B4-BE49-F238E27FC236}">
                  <a16:creationId xmlns="" xmlns:a16="http://schemas.microsoft.com/office/drawing/2014/main"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 xmlns:a16="http://schemas.microsoft.com/office/drawing/2014/main"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 xmlns:a16="http://schemas.microsoft.com/office/drawing/2014/main"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1020406649"/>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ap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9" name="Text Placeholder 8">
            <a:extLst>
              <a:ext uri="{FF2B5EF4-FFF2-40B4-BE49-F238E27FC236}">
                <a16:creationId xmlns="" xmlns:a16="http://schemas.microsoft.com/office/drawing/2014/main" id="{F25C759E-E94A-9E46-B4BD-E31C2967EE2F}"/>
              </a:ext>
            </a:extLst>
          </p:cNvPr>
          <p:cNvSpPr>
            <a:spLocks noGrp="1"/>
          </p:cNvSpPr>
          <p:nvPr>
            <p:ph type="body" sz="quarter" idx="10" hasCustomPrompt="1"/>
          </p:nvPr>
        </p:nvSpPr>
        <p:spPr>
          <a:xfrm>
            <a:off x="1584960" y="2789854"/>
            <a:ext cx="5157216" cy="2781890"/>
          </a:xfrm>
          <a:prstGeom prst="rect">
            <a:avLst/>
          </a:prstGeom>
        </p:spPr>
        <p:txBody>
          <a:bodyPr anchor="t">
            <a:noAutofit/>
          </a:bodyPr>
          <a:lstStyle>
            <a:lvl1pPr marL="0" indent="0" algn="l">
              <a:lnSpc>
                <a:spcPts val="11000"/>
              </a:lnSpc>
              <a:buNone/>
              <a:defRPr sz="105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COVER SLIDE</a:t>
            </a:r>
            <a:endParaRPr lang="pt-BR"/>
          </a:p>
        </p:txBody>
      </p:sp>
      <p:pic>
        <p:nvPicPr>
          <p:cNvPr id="6" name="Picture 5">
            <a:extLst>
              <a:ext uri="{FF2B5EF4-FFF2-40B4-BE49-F238E27FC236}">
                <a16:creationId xmlns="" xmlns:a16="http://schemas.microsoft.com/office/drawing/2014/main" id="{E54472F1-C2E7-D94E-B122-98A6D59F3756}"/>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07168" y="4840224"/>
            <a:ext cx="3615816" cy="1120604"/>
          </a:xfrm>
          <a:prstGeom prst="rect">
            <a:avLst/>
          </a:prstGeom>
        </p:spPr>
      </p:pic>
      <p:pic>
        <p:nvPicPr>
          <p:cNvPr id="3" name="Picture 2">
            <a:extLst>
              <a:ext uri="{FF2B5EF4-FFF2-40B4-BE49-F238E27FC236}">
                <a16:creationId xmlns="" xmlns:a16="http://schemas.microsoft.com/office/drawing/2014/main" id="{CF913395-E1C8-1149-9AD1-BCD709137B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
        <p:nvSpPr>
          <p:cNvPr id="4" name="TextBox 3">
            <a:extLst>
              <a:ext uri="{FF2B5EF4-FFF2-40B4-BE49-F238E27FC236}">
                <a16:creationId xmlns="" xmlns:a16="http://schemas.microsoft.com/office/drawing/2014/main" id="{091F0F41-3A7F-F64F-8244-8BC5EC2E5889}"/>
              </a:ext>
            </a:extLst>
          </p:cNvPr>
          <p:cNvSpPr txBox="1"/>
          <p:nvPr userDrawn="1"/>
        </p:nvSpPr>
        <p:spPr>
          <a:xfrm>
            <a:off x="10107168" y="8180832"/>
            <a:ext cx="2414016" cy="32255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850" b="0" i="0" spc="150" baseline="0">
                <a:solidFill>
                  <a:schemeClr val="bg1"/>
                </a:solidFill>
                <a:latin typeface="Lato" panose="020F0502020204030203" pitchFamily="34" charset="77"/>
              </a:rPr>
              <a:t>TODOS OS DIREITOS RESERVADOS</a:t>
            </a:r>
            <a:endParaRPr lang="pt-BR" sz="850" b="0" i="0" spc="150" baseline="0">
              <a:solidFill>
                <a:schemeClr val="bg1"/>
              </a:solidFill>
              <a:latin typeface="Lato" panose="020F0502020204030203" pitchFamily="34" charset="77"/>
            </a:endParaRPr>
          </a:p>
        </p:txBody>
      </p:sp>
      <p:sp>
        <p:nvSpPr>
          <p:cNvPr id="5" name="Oval 4">
            <a:extLst>
              <a:ext uri="{FF2B5EF4-FFF2-40B4-BE49-F238E27FC236}">
                <a16:creationId xmlns="" xmlns:a16="http://schemas.microsoft.com/office/drawing/2014/main" id="{71015E39-2D3E-B64C-BFBC-0918323F5D2B}"/>
              </a:ext>
            </a:extLst>
          </p:cNvPr>
          <p:cNvSpPr/>
          <p:nvPr userDrawn="1"/>
        </p:nvSpPr>
        <p:spPr>
          <a:xfrm>
            <a:off x="12856741" y="7976999"/>
            <a:ext cx="109728" cy="109728"/>
          </a:xfrm>
          <a:prstGeom prst="ellipse">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TextBox 8">
            <a:extLst>
              <a:ext uri="{FF2B5EF4-FFF2-40B4-BE49-F238E27FC236}">
                <a16:creationId xmlns="" xmlns:a16="http://schemas.microsoft.com/office/drawing/2014/main" id="{013D763A-2A3B-7C4B-8329-DD4032CAD791}"/>
              </a:ext>
            </a:extLst>
          </p:cNvPr>
          <p:cNvSpPr txBox="1"/>
          <p:nvPr userDrawn="1"/>
        </p:nvSpPr>
        <p:spPr>
          <a:xfrm>
            <a:off x="12991211" y="8077730"/>
            <a:ext cx="1066800" cy="413468"/>
          </a:xfrm>
          <a:prstGeom prst="rect">
            <a:avLst/>
          </a:prstGeom>
        </p:spPr>
        <p:txBody>
          <a:bodyPr wrap="none" rtlCol="0" anchor="ctr">
            <a:normAutofit/>
          </a:bodyPr>
          <a:lstStyle/>
          <a:p>
            <a:pPr marL="0" marR="0" lvl="0" indent="0" algn="l" defTabSz="1218895" rtl="0" eaLnBrk="1" fontAlgn="auto" latinLnBrk="0" hangingPunct="1">
              <a:lnSpc>
                <a:spcPct val="100000"/>
              </a:lnSpc>
              <a:spcBef>
                <a:spcPts val="0"/>
              </a:spcBef>
              <a:spcAft>
                <a:spcPts val="0"/>
              </a:spcAft>
              <a:buClrTx/>
              <a:buSzTx/>
              <a:buFontTx/>
              <a:buNone/>
              <a:tabLst/>
              <a:defRPr/>
            </a:pPr>
            <a:r>
              <a:rPr lang="en-US" sz="1800" b="1" i="0" spc="150" baseline="0">
                <a:solidFill>
                  <a:schemeClr val="bg1"/>
                </a:solidFill>
                <a:latin typeface="Lato Black" panose="020F0502020204030203" pitchFamily="34" charset="77"/>
              </a:rPr>
              <a:t>2018</a:t>
            </a:r>
            <a:endParaRPr lang="pt-BR" sz="1800" b="1" i="0" spc="150" baseline="0">
              <a:solidFill>
                <a:schemeClr val="bg1"/>
              </a:solidFill>
              <a:latin typeface="Lato Black" panose="020F0502020204030203" pitchFamily="34" charset="77"/>
            </a:endParaRPr>
          </a:p>
        </p:txBody>
      </p:sp>
      <p:sp>
        <p:nvSpPr>
          <p:cNvPr id="10" name="Text Placeholder 8">
            <a:extLst>
              <a:ext uri="{FF2B5EF4-FFF2-40B4-BE49-F238E27FC236}">
                <a16:creationId xmlns="" xmlns:a16="http://schemas.microsoft.com/office/drawing/2014/main" id="{D91C52FA-E57C-3545-8648-B26D09AAA0A7}"/>
              </a:ext>
            </a:extLst>
          </p:cNvPr>
          <p:cNvSpPr>
            <a:spLocks noGrp="1"/>
          </p:cNvSpPr>
          <p:nvPr>
            <p:ph type="body" sz="quarter" idx="11" hasCustomPrompt="1"/>
          </p:nvPr>
        </p:nvSpPr>
        <p:spPr>
          <a:xfrm>
            <a:off x="12991211" y="7827264"/>
            <a:ext cx="1097280" cy="365760"/>
          </a:xfrm>
          <a:prstGeom prst="rect">
            <a:avLst/>
          </a:prstGeom>
        </p:spPr>
        <p:txBody>
          <a:bodyPr anchor="ctr">
            <a:noAutofit/>
          </a:bodyPr>
          <a:lstStyle>
            <a:lvl1pPr marL="0" indent="0" algn="l">
              <a:lnSpc>
                <a:spcPct val="100000"/>
              </a:lnSpc>
              <a:buNone/>
              <a:defRPr sz="1800" b="0" i="0" baseline="0">
                <a:solidFill>
                  <a:schemeClr val="bg1"/>
                </a:solidFill>
                <a:latin typeface="Lato" panose="020F0502020204030203" pitchFamily="34" charset="77"/>
                <a:ea typeface="Lato" panose="020F0502020204030203" pitchFamily="34" charset="77"/>
                <a:cs typeface="Arial Narrow" charset="0"/>
              </a:defRPr>
            </a:lvl1pPr>
          </a:lstStyle>
          <a:p>
            <a:pPr lvl="0"/>
            <a:r>
              <a:rPr lang="en-US"/>
              <a:t>Mês</a:t>
            </a:r>
            <a:endParaRPr lang="pt-BR"/>
          </a:p>
        </p:txBody>
      </p:sp>
      <p:sp>
        <p:nvSpPr>
          <p:cNvPr id="11" name="Text Placeholder 8">
            <a:extLst>
              <a:ext uri="{FF2B5EF4-FFF2-40B4-BE49-F238E27FC236}">
                <a16:creationId xmlns="" xmlns:a16="http://schemas.microsoft.com/office/drawing/2014/main" id="{DA642752-53BE-614F-85FA-729B0063CC80}"/>
              </a:ext>
            </a:extLst>
          </p:cNvPr>
          <p:cNvSpPr>
            <a:spLocks noGrp="1"/>
          </p:cNvSpPr>
          <p:nvPr>
            <p:ph type="body" sz="quarter" idx="12" hasCustomPrompt="1"/>
          </p:nvPr>
        </p:nvSpPr>
        <p:spPr>
          <a:xfrm>
            <a:off x="1584960" y="6196319"/>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Tree>
    <p:extLst>
      <p:ext uri="{BB962C8B-B14F-4D97-AF65-F5344CB8AC3E}">
        <p14:creationId xmlns:p14="http://schemas.microsoft.com/office/powerpoint/2010/main" val="182733632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nteúdos_TEXTO_1">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F9DA676B-C264-CD4F-BBBD-DE4F64B2C38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7" name="Text Placeholder 8">
            <a:extLst>
              <a:ext uri="{FF2B5EF4-FFF2-40B4-BE49-F238E27FC236}">
                <a16:creationId xmlns="" xmlns:a16="http://schemas.microsoft.com/office/drawing/2014/main" id="{10F097E9-049E-DC41-B50C-1AD963811FDB}"/>
              </a:ext>
            </a:extLst>
          </p:cNvPr>
          <p:cNvSpPr>
            <a:spLocks noGrp="1"/>
          </p:cNvSpPr>
          <p:nvPr>
            <p:ph type="body" sz="quarter" idx="12" hasCustomPrompt="1"/>
          </p:nvPr>
        </p:nvSpPr>
        <p:spPr>
          <a:xfrm>
            <a:off x="1347736" y="406724"/>
            <a:ext cx="13133814" cy="465144"/>
          </a:xfrm>
          <a:prstGeom prst="rect">
            <a:avLst/>
          </a:prstGeom>
        </p:spPr>
        <p:txBody>
          <a:bodyPr anchor="t">
            <a:noAutofit/>
          </a:bodyPr>
          <a:lstStyle>
            <a:lvl1pPr marL="0" indent="0" algn="l">
              <a:lnSpc>
                <a:spcPct val="100000"/>
              </a:lnSpc>
              <a:spcBef>
                <a:spcPts val="0"/>
              </a:spcBef>
              <a:buNone/>
              <a:defRPr sz="2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TÍTULO BÁSICO ALINHADO À ESQUERDA</a:t>
            </a:r>
          </a:p>
        </p:txBody>
      </p:sp>
    </p:spTree>
    <p:extLst>
      <p:ext uri="{BB962C8B-B14F-4D97-AF65-F5344CB8AC3E}">
        <p14:creationId xmlns:p14="http://schemas.microsoft.com/office/powerpoint/2010/main" val="228929344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 xmlns:a16="http://schemas.microsoft.com/office/drawing/2014/main"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 xmlns:a16="http://schemas.microsoft.com/office/drawing/2014/main"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 xmlns:a16="http://schemas.microsoft.com/office/drawing/2014/main"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390779694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Encerrament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8">
            <a:extLst>
              <a:ext uri="{FF2B5EF4-FFF2-40B4-BE49-F238E27FC236}">
                <a16:creationId xmlns="" xmlns:a16="http://schemas.microsoft.com/office/drawing/2014/main" id="{6003AC7B-BD7C-DC48-A941-33FCECFB94B1}"/>
              </a:ext>
            </a:extLst>
          </p:cNvPr>
          <p:cNvSpPr>
            <a:spLocks noGrp="1"/>
          </p:cNvSpPr>
          <p:nvPr>
            <p:ph type="body" sz="quarter" idx="11" hasCustomPrompt="1"/>
          </p:nvPr>
        </p:nvSpPr>
        <p:spPr>
          <a:xfrm>
            <a:off x="1232763" y="1171351"/>
            <a:ext cx="4811794" cy="895374"/>
          </a:xfrm>
          <a:prstGeom prst="rect">
            <a:avLst/>
          </a:prstGeom>
        </p:spPr>
        <p:txBody>
          <a:bodyPr>
            <a:normAutofit/>
          </a:bodyPr>
          <a:lstStyle>
            <a:lvl1pPr marL="0" indent="0" algn="l">
              <a:lnSpc>
                <a:spcPts val="6300"/>
              </a:lnSpc>
              <a:buNone/>
              <a:defRPr sz="54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OBRIGADO</a:t>
            </a:r>
          </a:p>
        </p:txBody>
      </p:sp>
      <p:pic>
        <p:nvPicPr>
          <p:cNvPr id="16" name="Picture 7">
            <a:extLst>
              <a:ext uri="{FF2B5EF4-FFF2-40B4-BE49-F238E27FC236}">
                <a16:creationId xmlns="" xmlns:a16="http://schemas.microsoft.com/office/drawing/2014/main" id="{E7E83F48-70AF-3C43-A6F5-1A721B311F7A}"/>
              </a:ext>
            </a:extLst>
          </p:cNvPr>
          <p:cNvPicPr>
            <a:picLocks noChangeAspect="1"/>
          </p:cNvPicPr>
          <p:nvPr userDrawn="1"/>
        </p:nvPicPr>
        <p:blipFill>
          <a:blip r:embed="rId3">
            <a:biLevel thresh="25000"/>
          </a:blip>
          <a:srcRect/>
          <a:stretch>
            <a:fillRect/>
          </a:stretch>
        </p:blipFill>
        <p:spPr bwMode="auto">
          <a:xfrm>
            <a:off x="1232763" y="2377035"/>
            <a:ext cx="1059690" cy="1059687"/>
          </a:xfrm>
          <a:prstGeom prst="rect">
            <a:avLst/>
          </a:prstGeom>
          <a:noFill/>
          <a:ln w="9525">
            <a:noFill/>
            <a:miter lim="800000"/>
            <a:headEnd/>
            <a:tailEnd/>
          </a:ln>
        </p:spPr>
      </p:pic>
      <p:sp>
        <p:nvSpPr>
          <p:cNvPr id="17" name="Text Placeholder 8">
            <a:extLst>
              <a:ext uri="{FF2B5EF4-FFF2-40B4-BE49-F238E27FC236}">
                <a16:creationId xmlns="" xmlns:a16="http://schemas.microsoft.com/office/drawing/2014/main" id="{01FCEFE7-32F6-814F-BA96-3769C5F229A8}"/>
              </a:ext>
            </a:extLst>
          </p:cNvPr>
          <p:cNvSpPr>
            <a:spLocks noGrp="1"/>
          </p:cNvSpPr>
          <p:nvPr>
            <p:ph type="body" sz="quarter" idx="12" hasCustomPrompt="1"/>
          </p:nvPr>
        </p:nvSpPr>
        <p:spPr>
          <a:xfrm>
            <a:off x="2485468" y="2648330"/>
            <a:ext cx="6287991" cy="440524"/>
          </a:xfrm>
          <a:prstGeom prst="rect">
            <a:avLst/>
          </a:prstGeom>
        </p:spPr>
        <p:txBody>
          <a:bodyPr anchor="t">
            <a:noAutofit/>
          </a:bodyPr>
          <a:lstStyle>
            <a:lvl1pPr marL="0" indent="0" algn="l">
              <a:lnSpc>
                <a:spcPct val="100000"/>
              </a:lnSpc>
              <a:buNone/>
              <a:defRPr sz="2400" b="1"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NOME E ÚLTIMO SOBRENOME</a:t>
            </a:r>
          </a:p>
        </p:txBody>
      </p:sp>
      <p:sp>
        <p:nvSpPr>
          <p:cNvPr id="18" name="Text Placeholder 8">
            <a:extLst>
              <a:ext uri="{FF2B5EF4-FFF2-40B4-BE49-F238E27FC236}">
                <a16:creationId xmlns="" xmlns:a16="http://schemas.microsoft.com/office/drawing/2014/main" id="{E206C24C-A1B4-584A-9EE5-833BE5CE2F68}"/>
              </a:ext>
            </a:extLst>
          </p:cNvPr>
          <p:cNvSpPr>
            <a:spLocks noGrp="1"/>
          </p:cNvSpPr>
          <p:nvPr>
            <p:ph type="body" sz="quarter" idx="13" hasCustomPrompt="1"/>
          </p:nvPr>
        </p:nvSpPr>
        <p:spPr>
          <a:xfrm>
            <a:off x="2485468" y="322345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err="1"/>
              <a:t>Área</a:t>
            </a:r>
            <a:r>
              <a:rPr lang="en-US" dirty="0"/>
              <a:t> de </a:t>
            </a:r>
            <a:r>
              <a:rPr lang="en-US" dirty="0" err="1"/>
              <a:t>atuação</a:t>
            </a:r>
            <a:endParaRPr lang="en-US" dirty="0"/>
          </a:p>
        </p:txBody>
      </p:sp>
      <p:sp>
        <p:nvSpPr>
          <p:cNvPr id="19" name="Text Placeholder 8">
            <a:extLst>
              <a:ext uri="{FF2B5EF4-FFF2-40B4-BE49-F238E27FC236}">
                <a16:creationId xmlns="" xmlns:a16="http://schemas.microsoft.com/office/drawing/2014/main" id="{F09307F7-602A-8E46-8E64-198AA6F423CB}"/>
              </a:ext>
            </a:extLst>
          </p:cNvPr>
          <p:cNvSpPr>
            <a:spLocks noGrp="1"/>
          </p:cNvSpPr>
          <p:nvPr>
            <p:ph type="body" sz="quarter" idx="14" hasCustomPrompt="1"/>
          </p:nvPr>
        </p:nvSpPr>
        <p:spPr>
          <a:xfrm>
            <a:off x="2485468" y="3842021"/>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Contato telefônico</a:t>
            </a:r>
          </a:p>
        </p:txBody>
      </p:sp>
      <p:sp>
        <p:nvSpPr>
          <p:cNvPr id="20" name="Text Placeholder 8">
            <a:extLst>
              <a:ext uri="{FF2B5EF4-FFF2-40B4-BE49-F238E27FC236}">
                <a16:creationId xmlns="" xmlns:a16="http://schemas.microsoft.com/office/drawing/2014/main" id="{ACC8E08F-1D0F-8C45-883D-013D903EB37C}"/>
              </a:ext>
            </a:extLst>
          </p:cNvPr>
          <p:cNvSpPr>
            <a:spLocks noGrp="1"/>
          </p:cNvSpPr>
          <p:nvPr>
            <p:ph type="body" sz="quarter" idx="15" hasCustomPrompt="1"/>
          </p:nvPr>
        </p:nvSpPr>
        <p:spPr>
          <a:xfrm>
            <a:off x="2485468" y="4460586"/>
            <a:ext cx="6287991" cy="483963"/>
          </a:xfrm>
          <a:prstGeom prst="rect">
            <a:avLst/>
          </a:prstGeom>
        </p:spPr>
        <p:txBody>
          <a:bodyPr anchor="t">
            <a:noAutofit/>
          </a:bodyPr>
          <a:lstStyle>
            <a:lvl1pPr marL="0" marR="0" indent="0" algn="l" defTabSz="725531" rtl="0" eaLnBrk="1" fontAlgn="auto" latinLnBrk="0" hangingPunct="1">
              <a:lnSpc>
                <a:spcPct val="100000"/>
              </a:lnSpc>
              <a:spcBef>
                <a:spcPts val="52"/>
              </a:spcBef>
              <a:spcAft>
                <a:spcPts val="600"/>
              </a:spcAft>
              <a:buClrTx/>
              <a:buSzTx/>
              <a:buFont typeface="+mj-lt"/>
              <a:buNone/>
              <a:tabLst/>
              <a:defRPr sz="24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dirty="0"/>
              <a:t>E-mail@totvs.com.br</a:t>
            </a:r>
          </a:p>
        </p:txBody>
      </p:sp>
      <p:sp>
        <p:nvSpPr>
          <p:cNvPr id="21" name="Text Placeholder 3">
            <a:extLst>
              <a:ext uri="{FF2B5EF4-FFF2-40B4-BE49-F238E27FC236}">
                <a16:creationId xmlns="" xmlns:a16="http://schemas.microsoft.com/office/drawing/2014/main" id="{988AB966-FF0A-6E43-BD2F-392942FB8E55}"/>
              </a:ext>
            </a:extLst>
          </p:cNvPr>
          <p:cNvSpPr>
            <a:spLocks noGrp="1"/>
          </p:cNvSpPr>
          <p:nvPr>
            <p:ph type="body" sz="quarter" idx="16" hasCustomPrompt="1"/>
          </p:nvPr>
        </p:nvSpPr>
        <p:spPr>
          <a:xfrm>
            <a:off x="9522887" y="529056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Tecnologia + Conhecimento são nosso DNA.</a:t>
            </a:r>
          </a:p>
        </p:txBody>
      </p:sp>
      <p:sp>
        <p:nvSpPr>
          <p:cNvPr id="22" name="Text Placeholder 3">
            <a:extLst>
              <a:ext uri="{FF2B5EF4-FFF2-40B4-BE49-F238E27FC236}">
                <a16:creationId xmlns="" xmlns:a16="http://schemas.microsoft.com/office/drawing/2014/main" id="{BC5B7798-87C0-A047-BEB6-F6BD740C4835}"/>
              </a:ext>
            </a:extLst>
          </p:cNvPr>
          <p:cNvSpPr>
            <a:spLocks noGrp="1"/>
          </p:cNvSpPr>
          <p:nvPr>
            <p:ph type="body" sz="quarter" idx="17" hasCustomPrompt="1"/>
          </p:nvPr>
        </p:nvSpPr>
        <p:spPr>
          <a:xfrm>
            <a:off x="9522887" y="7191603"/>
            <a:ext cx="5207619" cy="435354"/>
          </a:xfrm>
          <a:prstGeom prst="rect">
            <a:avLst/>
          </a:prstGeom>
        </p:spPr>
        <p:txBody>
          <a:bodyPr/>
          <a:lstStyle>
            <a:lvl1pPr marL="0" indent="0">
              <a:buNone/>
              <a:defRPr sz="2400" b="1" i="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pt-BR"/>
              <a:t>#SOMOSTOTVERS</a:t>
            </a:r>
          </a:p>
        </p:txBody>
      </p:sp>
      <p:sp>
        <p:nvSpPr>
          <p:cNvPr id="24" name="Text Placeholder 3">
            <a:extLst>
              <a:ext uri="{FF2B5EF4-FFF2-40B4-BE49-F238E27FC236}">
                <a16:creationId xmlns="" xmlns:a16="http://schemas.microsoft.com/office/drawing/2014/main" id="{09AAA2EE-29A6-7E4F-ACE5-6B8881F4D819}"/>
              </a:ext>
            </a:extLst>
          </p:cNvPr>
          <p:cNvSpPr>
            <a:spLocks noGrp="1"/>
          </p:cNvSpPr>
          <p:nvPr>
            <p:ph type="body" sz="quarter" idx="19" hasCustomPrompt="1"/>
          </p:nvPr>
        </p:nvSpPr>
        <p:spPr>
          <a:xfrm>
            <a:off x="9522887" y="573138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O sucesso do cliente é o nosso sucesso.</a:t>
            </a:r>
          </a:p>
        </p:txBody>
      </p:sp>
      <p:sp>
        <p:nvSpPr>
          <p:cNvPr id="25" name="Text Placeholder 3">
            <a:extLst>
              <a:ext uri="{FF2B5EF4-FFF2-40B4-BE49-F238E27FC236}">
                <a16:creationId xmlns="" xmlns:a16="http://schemas.microsoft.com/office/drawing/2014/main" id="{7E9CD43A-3CDA-9544-9527-CC6023E70A71}"/>
              </a:ext>
            </a:extLst>
          </p:cNvPr>
          <p:cNvSpPr>
            <a:spLocks noGrp="1"/>
          </p:cNvSpPr>
          <p:nvPr>
            <p:ph type="body" sz="quarter" idx="20" hasCustomPrompt="1"/>
          </p:nvPr>
        </p:nvSpPr>
        <p:spPr>
          <a:xfrm>
            <a:off x="9522887" y="6172200"/>
            <a:ext cx="5347356" cy="397546"/>
          </a:xfrm>
          <a:prstGeom prst="rect">
            <a:avLst/>
          </a:prstGeom>
        </p:spPr>
        <p:txBody>
          <a:bodyPr/>
          <a:lstStyle>
            <a:lvl1pPr marL="0" indent="0">
              <a:buNone/>
              <a:defRPr sz="2000" b="1" i="0">
                <a:solidFill>
                  <a:srgbClr val="FFFFFF"/>
                </a:solidFill>
                <a:latin typeface="Lato Black" panose="020F0502020204030203" pitchFamily="34" charset="77"/>
                <a:ea typeface="Lato Black" panose="020F0502020204030203" pitchFamily="34" charset="77"/>
                <a:cs typeface="Arial Narrow" charset="0"/>
              </a:defRPr>
            </a:lvl1pPr>
          </a:lstStyle>
          <a:p>
            <a:pPr lvl="0"/>
            <a:r>
              <a:rPr lang="pt-BR"/>
              <a:t>Valorizamos gente boa que é boa gente.</a:t>
            </a:r>
          </a:p>
        </p:txBody>
      </p:sp>
      <p:grpSp>
        <p:nvGrpSpPr>
          <p:cNvPr id="26" name="Group 25">
            <a:extLst>
              <a:ext uri="{FF2B5EF4-FFF2-40B4-BE49-F238E27FC236}">
                <a16:creationId xmlns="" xmlns:a16="http://schemas.microsoft.com/office/drawing/2014/main" id="{86BAA51E-57D2-E94E-8B16-6A3BC6D596D2}"/>
              </a:ext>
            </a:extLst>
          </p:cNvPr>
          <p:cNvGrpSpPr/>
          <p:nvPr userDrawn="1"/>
        </p:nvGrpSpPr>
        <p:grpSpPr>
          <a:xfrm>
            <a:off x="1232763" y="7145854"/>
            <a:ext cx="4949195" cy="1089835"/>
            <a:chOff x="1786771" y="6857118"/>
            <a:chExt cx="4760989" cy="1048391"/>
          </a:xfrm>
        </p:grpSpPr>
        <p:grpSp>
          <p:nvGrpSpPr>
            <p:cNvPr id="27" name="Group 26">
              <a:extLst>
                <a:ext uri="{FF2B5EF4-FFF2-40B4-BE49-F238E27FC236}">
                  <a16:creationId xmlns="" xmlns:a16="http://schemas.microsoft.com/office/drawing/2014/main" id="{A3C79164-35AE-A740-9DEA-FB855BA830B2}"/>
                </a:ext>
              </a:extLst>
            </p:cNvPr>
            <p:cNvGrpSpPr/>
            <p:nvPr userDrawn="1"/>
          </p:nvGrpSpPr>
          <p:grpSpPr>
            <a:xfrm>
              <a:off x="1786771" y="6865413"/>
              <a:ext cx="1721247" cy="523073"/>
              <a:chOff x="1786771" y="6761198"/>
              <a:chExt cx="1721247" cy="523073"/>
            </a:xfrm>
          </p:grpSpPr>
          <p:pic>
            <p:nvPicPr>
              <p:cNvPr id="37" name="Picture 36" descr="icone_face.png">
                <a:extLst>
                  <a:ext uri="{FF2B5EF4-FFF2-40B4-BE49-F238E27FC236}">
                    <a16:creationId xmlns="" xmlns:a16="http://schemas.microsoft.com/office/drawing/2014/main" id="{22FCB6EE-BF10-E34F-BDEB-CB1EF4220FF7}"/>
                  </a:ext>
                </a:extLst>
              </p:cNvPr>
              <p:cNvPicPr>
                <a:picLocks noChangeAspect="1"/>
              </p:cNvPicPr>
              <p:nvPr userDrawn="1"/>
            </p:nvPicPr>
            <p:blipFill>
              <a:blip r:embed="rId4">
                <a:extLst>
                  <a:ext uri="{BEBA8EAE-BF5A-486C-A8C5-ECC9F3942E4B}">
                    <a14:imgProps xmlns:a14="http://schemas.microsoft.com/office/drawing/2010/main">
                      <a14:imgLayer r:embed="rId5">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6841880"/>
                <a:ext cx="297150" cy="297150"/>
              </a:xfrm>
              <a:prstGeom prst="rect">
                <a:avLst/>
              </a:prstGeom>
            </p:spPr>
          </p:pic>
          <p:sp>
            <p:nvSpPr>
              <p:cNvPr id="38" name="TextBox 37">
                <a:extLst>
                  <a:ext uri="{FF2B5EF4-FFF2-40B4-BE49-F238E27FC236}">
                    <a16:creationId xmlns="" xmlns:a16="http://schemas.microsoft.com/office/drawing/2014/main" id="{D13ED939-A49D-9D45-8A28-F8434D20D529}"/>
                  </a:ext>
                </a:extLst>
              </p:cNvPr>
              <p:cNvSpPr txBox="1"/>
              <p:nvPr userDrawn="1"/>
            </p:nvSpPr>
            <p:spPr>
              <a:xfrm>
                <a:off x="2097368" y="6761198"/>
                <a:ext cx="1410650" cy="523073"/>
              </a:xfrm>
              <a:prstGeom prst="rect">
                <a:avLst/>
              </a:prstGeom>
            </p:spPr>
            <p:txBody>
              <a:bodyPr wrap="square" rtlCol="0">
                <a:normAutofit fontScale="92500"/>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totvs.com</a:t>
                </a:r>
              </a:p>
            </p:txBody>
          </p:sp>
        </p:grpSp>
        <p:grpSp>
          <p:nvGrpSpPr>
            <p:cNvPr id="28" name="Group 27">
              <a:extLst>
                <a:ext uri="{FF2B5EF4-FFF2-40B4-BE49-F238E27FC236}">
                  <a16:creationId xmlns="" xmlns:a16="http://schemas.microsoft.com/office/drawing/2014/main" id="{971ABA4C-3CF6-B84D-8116-59061674AD4A}"/>
                </a:ext>
              </a:extLst>
            </p:cNvPr>
            <p:cNvGrpSpPr/>
            <p:nvPr userDrawn="1"/>
          </p:nvGrpSpPr>
          <p:grpSpPr>
            <a:xfrm>
              <a:off x="1794077" y="7382436"/>
              <a:ext cx="1507385" cy="523073"/>
              <a:chOff x="3443257" y="6761198"/>
              <a:chExt cx="1507385" cy="523073"/>
            </a:xfrm>
          </p:grpSpPr>
          <p:pic>
            <p:nvPicPr>
              <p:cNvPr id="35" name="Picture 34">
                <a:extLst>
                  <a:ext uri="{FF2B5EF4-FFF2-40B4-BE49-F238E27FC236}">
                    <a16:creationId xmlns="" xmlns:a16="http://schemas.microsoft.com/office/drawing/2014/main" id="{876B09B6-26C2-1D45-8B85-4561EDF6AC70}"/>
                  </a:ext>
                </a:extLst>
              </p:cNvPr>
              <p:cNvPicPr>
                <a:picLocks noChangeAspect="1"/>
              </p:cNvPicPr>
              <p:nvPr userDrawn="1"/>
            </p:nvPicPr>
            <p:blipFill>
              <a:blip r:embed="rId6">
                <a:extLst>
                  <a:ext uri="{BEBA8EAE-BF5A-486C-A8C5-ECC9F3942E4B}">
                    <a14:imgProps xmlns:a14="http://schemas.microsoft.com/office/drawing/2010/main">
                      <a14:imgLayer r:embed="rId7">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3443257" y="6841880"/>
                <a:ext cx="297150" cy="297150"/>
              </a:xfrm>
              <a:prstGeom prst="rect">
                <a:avLst/>
              </a:prstGeom>
            </p:spPr>
          </p:pic>
          <p:sp>
            <p:nvSpPr>
              <p:cNvPr id="36" name="TextBox 35">
                <a:extLst>
                  <a:ext uri="{FF2B5EF4-FFF2-40B4-BE49-F238E27FC236}">
                    <a16:creationId xmlns="" xmlns:a16="http://schemas.microsoft.com/office/drawing/2014/main" id="{F93A76A7-BB44-E44B-B9E8-2D25AA7DE9D6}"/>
                  </a:ext>
                </a:extLst>
              </p:cNvPr>
              <p:cNvSpPr txBox="1"/>
              <p:nvPr userDrawn="1"/>
            </p:nvSpPr>
            <p:spPr>
              <a:xfrm>
                <a:off x="3753854" y="6761198"/>
                <a:ext cx="1196788"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@totvs</a:t>
                </a:r>
              </a:p>
            </p:txBody>
          </p:sp>
        </p:grpSp>
        <p:grpSp>
          <p:nvGrpSpPr>
            <p:cNvPr id="29" name="Group 28">
              <a:extLst>
                <a:ext uri="{FF2B5EF4-FFF2-40B4-BE49-F238E27FC236}">
                  <a16:creationId xmlns="" xmlns:a16="http://schemas.microsoft.com/office/drawing/2014/main" id="{A02F3F2E-C158-DA4C-9B2F-D37D455E8D87}"/>
                </a:ext>
              </a:extLst>
            </p:cNvPr>
            <p:cNvGrpSpPr/>
            <p:nvPr userDrawn="1"/>
          </p:nvGrpSpPr>
          <p:grpSpPr>
            <a:xfrm>
              <a:off x="3816320" y="6857118"/>
              <a:ext cx="2731440" cy="523073"/>
              <a:chOff x="1786771" y="7777125"/>
              <a:chExt cx="2731440" cy="523073"/>
            </a:xfrm>
          </p:grpSpPr>
          <p:pic>
            <p:nvPicPr>
              <p:cNvPr id="33" name="Picture 32">
                <a:extLst>
                  <a:ext uri="{FF2B5EF4-FFF2-40B4-BE49-F238E27FC236}">
                    <a16:creationId xmlns="" xmlns:a16="http://schemas.microsoft.com/office/drawing/2014/main" id="{B75F141A-C40F-DC44-B388-CCBA4249DB87}"/>
                  </a:ext>
                </a:extLst>
              </p:cNvPr>
              <p:cNvPicPr>
                <a:picLocks noChangeAspect="1"/>
              </p:cNvPicPr>
              <p:nvPr userDrawn="1"/>
            </p:nvPicPr>
            <p:blipFill>
              <a:blip r:embed="rId8">
                <a:extLst>
                  <a:ext uri="{BEBA8EAE-BF5A-486C-A8C5-ECC9F3942E4B}">
                    <a14:imgProps xmlns:a14="http://schemas.microsoft.com/office/drawing/2010/main">
                      <a14:imgLayer r:embed="rId9">
                        <a14:imgEffect>
                          <a14:colorTemperature colorTemp="11500"/>
                        </a14:imgEffect>
                        <a14:imgEffect>
                          <a14:brightnessContrast bright="-75000" contrast="12000"/>
                        </a14:imgEffect>
                      </a14:imgLayer>
                    </a14:imgProps>
                  </a:ext>
                  <a:ext uri="{28A0092B-C50C-407E-A947-70E740481C1C}">
                    <a14:useLocalDpi xmlns:a14="http://schemas.microsoft.com/office/drawing/2010/main" val="0"/>
                  </a:ext>
                </a:extLst>
              </a:blip>
              <a:stretch>
                <a:fillRect/>
              </a:stretch>
            </p:blipFill>
            <p:spPr>
              <a:xfrm>
                <a:off x="1786771" y="7878104"/>
                <a:ext cx="297150" cy="297150"/>
              </a:xfrm>
              <a:prstGeom prst="rect">
                <a:avLst/>
              </a:prstGeom>
            </p:spPr>
          </p:pic>
          <p:sp>
            <p:nvSpPr>
              <p:cNvPr id="34" name="TextBox 33">
                <a:extLst>
                  <a:ext uri="{FF2B5EF4-FFF2-40B4-BE49-F238E27FC236}">
                    <a16:creationId xmlns="" xmlns:a16="http://schemas.microsoft.com/office/drawing/2014/main" id="{ABA633FE-A61C-A94D-8ADD-6AE2BE127BB6}"/>
                  </a:ext>
                </a:extLst>
              </p:cNvPr>
              <p:cNvSpPr txBox="1"/>
              <p:nvPr userDrawn="1"/>
            </p:nvSpPr>
            <p:spPr>
              <a:xfrm>
                <a:off x="2102802" y="7777125"/>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company/totvs</a:t>
                </a:r>
              </a:p>
            </p:txBody>
          </p:sp>
        </p:grpSp>
        <p:grpSp>
          <p:nvGrpSpPr>
            <p:cNvPr id="30" name="Group 29">
              <a:extLst>
                <a:ext uri="{FF2B5EF4-FFF2-40B4-BE49-F238E27FC236}">
                  <a16:creationId xmlns="" xmlns:a16="http://schemas.microsoft.com/office/drawing/2014/main" id="{EDA68A44-0441-B943-8D32-19C875123D57}"/>
                </a:ext>
              </a:extLst>
            </p:cNvPr>
            <p:cNvGrpSpPr/>
            <p:nvPr userDrawn="1"/>
          </p:nvGrpSpPr>
          <p:grpSpPr>
            <a:xfrm>
              <a:off x="3835201" y="7374141"/>
              <a:ext cx="2712559" cy="523073"/>
              <a:chOff x="1805652" y="8294148"/>
              <a:chExt cx="2712559" cy="523073"/>
            </a:xfrm>
          </p:grpSpPr>
          <p:pic>
            <p:nvPicPr>
              <p:cNvPr id="31" name="Picture 30">
                <a:extLst>
                  <a:ext uri="{FF2B5EF4-FFF2-40B4-BE49-F238E27FC236}">
                    <a16:creationId xmlns="" xmlns:a16="http://schemas.microsoft.com/office/drawing/2014/main" id="{5CB7359C-56FA-3541-A42A-9D752848B062}"/>
                  </a:ext>
                </a:extLst>
              </p:cNvPr>
              <p:cNvPicPr>
                <a:picLocks noChangeAspect="1"/>
              </p:cNvPicPr>
              <p:nvPr userDrawn="1"/>
            </p:nvPicPr>
            <p:blipFill rotWithShape="1">
              <a:blip r:embed="rId10">
                <a:extLst>
                  <a:ext uri="{BEBA8EAE-BF5A-486C-A8C5-ECC9F3942E4B}">
                    <a14:imgProps xmlns:a14="http://schemas.microsoft.com/office/drawing/2010/main">
                      <a14:imgLayer r:embed="rId11">
                        <a14:imgEffect>
                          <a14:colorTemperature colorTemp="11500"/>
                        </a14:imgEffect>
                        <a14:imgEffect>
                          <a14:saturation sat="270000"/>
                        </a14:imgEffect>
                        <a14:imgEffect>
                          <a14:brightnessContrast bright="-75000" contrast="12000"/>
                        </a14:imgEffect>
                      </a14:imgLayer>
                    </a14:imgProps>
                  </a:ext>
                  <a:ext uri="{28A0092B-C50C-407E-A947-70E740481C1C}">
                    <a14:useLocalDpi xmlns:a14="http://schemas.microsoft.com/office/drawing/2010/main" val="0"/>
                  </a:ext>
                </a:extLst>
              </a:blip>
              <a:srcRect l="17082" t="17082" r="17082" b="17082"/>
              <a:stretch/>
            </p:blipFill>
            <p:spPr>
              <a:xfrm>
                <a:off x="1805652" y="8395127"/>
                <a:ext cx="297150" cy="297150"/>
              </a:xfrm>
              <a:prstGeom prst="rect">
                <a:avLst/>
              </a:prstGeom>
            </p:spPr>
          </p:pic>
          <p:sp>
            <p:nvSpPr>
              <p:cNvPr id="32" name="TextBox 31">
                <a:extLst>
                  <a:ext uri="{FF2B5EF4-FFF2-40B4-BE49-F238E27FC236}">
                    <a16:creationId xmlns="" xmlns:a16="http://schemas.microsoft.com/office/drawing/2014/main" id="{0A0A10C4-2686-254D-9909-DBB40CD98FBC}"/>
                  </a:ext>
                </a:extLst>
              </p:cNvPr>
              <p:cNvSpPr txBox="1"/>
              <p:nvPr userDrawn="1"/>
            </p:nvSpPr>
            <p:spPr>
              <a:xfrm>
                <a:off x="2102802" y="8294148"/>
                <a:ext cx="2415409" cy="523073"/>
              </a:xfrm>
              <a:prstGeom prst="rect">
                <a:avLst/>
              </a:prstGeom>
            </p:spPr>
            <p:txBody>
              <a:bodyPr wrap="square" rtlCol="0">
                <a:normAutofit/>
              </a:bodyPr>
              <a:lstStyle/>
              <a:p>
                <a:pPr>
                  <a:lnSpc>
                    <a:spcPct val="100000"/>
                  </a:lnSpc>
                </a:pPr>
                <a:r>
                  <a:rPr lang="pt-BR" sz="2400" b="0" i="0">
                    <a:solidFill>
                      <a:schemeClr val="bg2"/>
                    </a:solidFill>
                    <a:latin typeface="Lato" panose="020F0502020204030203" pitchFamily="34" charset="77"/>
                    <a:ea typeface="Arial Narrow" charset="0"/>
                    <a:cs typeface="Arial Narrow" charset="0"/>
                  </a:rPr>
                  <a:t>fluig.com</a:t>
                </a:r>
              </a:p>
            </p:txBody>
          </p:sp>
        </p:grpSp>
      </p:grpSp>
    </p:spTree>
    <p:extLst>
      <p:ext uri="{BB962C8B-B14F-4D97-AF65-F5344CB8AC3E}">
        <p14:creationId xmlns:p14="http://schemas.microsoft.com/office/powerpoint/2010/main" val="255622076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tro">
    <p:bg>
      <p:bgPr>
        <a:solidFill>
          <a:srgbClr val="FFFFFF"/>
        </a:solidFill>
        <a:effectLst/>
      </p:bgPr>
    </p:bg>
    <p:spTree>
      <p:nvGrpSpPr>
        <p:cNvPr id="1" name=""/>
        <p:cNvGrpSpPr/>
        <p:nvPr/>
      </p:nvGrpSpPr>
      <p:grpSpPr>
        <a:xfrm>
          <a:off x="0" y="0"/>
          <a:ext cx="0" cy="0"/>
          <a:chOff x="0" y="0"/>
          <a:chExt cx="0" cy="0"/>
        </a:xfrm>
      </p:grpSpPr>
      <p:sp>
        <p:nvSpPr>
          <p:cNvPr id="6" name="TextBox 5"/>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 name="Picture Placeholder 4">
            <a:extLst>
              <a:ext uri="{FF2B5EF4-FFF2-40B4-BE49-F238E27FC236}">
                <a16:creationId xmlns="" xmlns:a16="http://schemas.microsoft.com/office/drawing/2014/main" id="{21896134-6C5E-1A42-885D-3A45A06F23B4}"/>
              </a:ext>
            </a:extLst>
          </p:cNvPr>
          <p:cNvSpPr>
            <a:spLocks noGrp="1"/>
          </p:cNvSpPr>
          <p:nvPr>
            <p:ph type="pic" sz="quarter" idx="10"/>
          </p:nvPr>
        </p:nvSpPr>
        <p:spPr>
          <a:xfrm>
            <a:off x="1124233" y="3040813"/>
            <a:ext cx="6171881" cy="3339814"/>
          </a:xfrm>
          <a:custGeom>
            <a:avLst/>
            <a:gdLst>
              <a:gd name="connsiteX0" fmla="*/ 134517 w 3423683"/>
              <a:gd name="connsiteY0" fmla="*/ 0 h 3327990"/>
              <a:gd name="connsiteX1" fmla="*/ 3423683 w 3423683"/>
              <a:gd name="connsiteY1" fmla="*/ 0 h 3327990"/>
              <a:gd name="connsiteX2" fmla="*/ 3423683 w 3423683"/>
              <a:gd name="connsiteY2" fmla="*/ 0 h 3327990"/>
              <a:gd name="connsiteX3" fmla="*/ 3423683 w 3423683"/>
              <a:gd name="connsiteY3" fmla="*/ 3193473 h 3327990"/>
              <a:gd name="connsiteX4" fmla="*/ 3289166 w 3423683"/>
              <a:gd name="connsiteY4" fmla="*/ 3327990 h 3327990"/>
              <a:gd name="connsiteX5" fmla="*/ 0 w 3423683"/>
              <a:gd name="connsiteY5" fmla="*/ 3327990 h 3327990"/>
              <a:gd name="connsiteX6" fmla="*/ 0 w 3423683"/>
              <a:gd name="connsiteY6" fmla="*/ 3327990 h 3327990"/>
              <a:gd name="connsiteX7" fmla="*/ 0 w 3423683"/>
              <a:gd name="connsiteY7" fmla="*/ 134517 h 3327990"/>
              <a:gd name="connsiteX8" fmla="*/ 134517 w 3423683"/>
              <a:gd name="connsiteY8" fmla="*/ 0 h 3327990"/>
              <a:gd name="connsiteX0" fmla="*/ 134517 w 4805915"/>
              <a:gd name="connsiteY0" fmla="*/ 0 h 3327990"/>
              <a:gd name="connsiteX1" fmla="*/ 3423683 w 4805915"/>
              <a:gd name="connsiteY1" fmla="*/ 0 h 3327990"/>
              <a:gd name="connsiteX2" fmla="*/ 4805915 w 4805915"/>
              <a:gd name="connsiteY2" fmla="*/ 21265 h 3327990"/>
              <a:gd name="connsiteX3" fmla="*/ 3423683 w 4805915"/>
              <a:gd name="connsiteY3" fmla="*/ 3193473 h 3327990"/>
              <a:gd name="connsiteX4" fmla="*/ 3289166 w 4805915"/>
              <a:gd name="connsiteY4" fmla="*/ 3327990 h 3327990"/>
              <a:gd name="connsiteX5" fmla="*/ 0 w 4805915"/>
              <a:gd name="connsiteY5" fmla="*/ 3327990 h 3327990"/>
              <a:gd name="connsiteX6" fmla="*/ 0 w 4805915"/>
              <a:gd name="connsiteY6" fmla="*/ 3327990 h 3327990"/>
              <a:gd name="connsiteX7" fmla="*/ 0 w 4805915"/>
              <a:gd name="connsiteY7" fmla="*/ 134517 h 3327990"/>
              <a:gd name="connsiteX8" fmla="*/ 134517 w 4805915"/>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23683 w 4784650"/>
              <a:gd name="connsiteY3" fmla="*/ 3193473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44948 w 4784650"/>
              <a:gd name="connsiteY3" fmla="*/ 3177524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784650"/>
              <a:gd name="connsiteY0" fmla="*/ 0 h 3327990"/>
              <a:gd name="connsiteX1" fmla="*/ 3423683 w 4784650"/>
              <a:gd name="connsiteY1" fmla="*/ 0 h 3327990"/>
              <a:gd name="connsiteX2" fmla="*/ 4784650 w 4784650"/>
              <a:gd name="connsiteY2" fmla="*/ 0 h 3327990"/>
              <a:gd name="connsiteX3" fmla="*/ 3456671 w 4784650"/>
              <a:gd name="connsiteY3" fmla="*/ 3181432 h 3327990"/>
              <a:gd name="connsiteX4" fmla="*/ 3289166 w 4784650"/>
              <a:gd name="connsiteY4" fmla="*/ 3327990 h 3327990"/>
              <a:gd name="connsiteX5" fmla="*/ 0 w 4784650"/>
              <a:gd name="connsiteY5" fmla="*/ 3327990 h 3327990"/>
              <a:gd name="connsiteX6" fmla="*/ 0 w 4784650"/>
              <a:gd name="connsiteY6" fmla="*/ 3327990 h 3327990"/>
              <a:gd name="connsiteX7" fmla="*/ 0 w 4784650"/>
              <a:gd name="connsiteY7" fmla="*/ 134517 h 3327990"/>
              <a:gd name="connsiteX8" fmla="*/ 134517 w 4784650"/>
              <a:gd name="connsiteY8" fmla="*/ 0 h 3327990"/>
              <a:gd name="connsiteX0" fmla="*/ 134517 w 4808096"/>
              <a:gd name="connsiteY0" fmla="*/ 0 h 3327990"/>
              <a:gd name="connsiteX1" fmla="*/ 3423683 w 4808096"/>
              <a:gd name="connsiteY1" fmla="*/ 0 h 3327990"/>
              <a:gd name="connsiteX2" fmla="*/ 4808096 w 4808096"/>
              <a:gd name="connsiteY2" fmla="*/ 3908 h 3327990"/>
              <a:gd name="connsiteX3" fmla="*/ 3456671 w 4808096"/>
              <a:gd name="connsiteY3" fmla="*/ 3181432 h 3327990"/>
              <a:gd name="connsiteX4" fmla="*/ 3289166 w 4808096"/>
              <a:gd name="connsiteY4" fmla="*/ 3327990 h 3327990"/>
              <a:gd name="connsiteX5" fmla="*/ 0 w 4808096"/>
              <a:gd name="connsiteY5" fmla="*/ 3327990 h 3327990"/>
              <a:gd name="connsiteX6" fmla="*/ 0 w 4808096"/>
              <a:gd name="connsiteY6" fmla="*/ 3327990 h 3327990"/>
              <a:gd name="connsiteX7" fmla="*/ 0 w 4808096"/>
              <a:gd name="connsiteY7" fmla="*/ 134517 h 3327990"/>
              <a:gd name="connsiteX8" fmla="*/ 134517 w 4808096"/>
              <a:gd name="connsiteY8" fmla="*/ 0 h 3327990"/>
              <a:gd name="connsiteX0" fmla="*/ 134517 w 4808096"/>
              <a:gd name="connsiteY0" fmla="*/ 100 h 3328090"/>
              <a:gd name="connsiteX1" fmla="*/ 3423683 w 4808096"/>
              <a:gd name="connsiteY1" fmla="*/ 100 h 3328090"/>
              <a:gd name="connsiteX2" fmla="*/ 4808096 w 4808096"/>
              <a:gd name="connsiteY2" fmla="*/ 4008 h 3328090"/>
              <a:gd name="connsiteX3" fmla="*/ 3456671 w 4808096"/>
              <a:gd name="connsiteY3" fmla="*/ 3181532 h 3328090"/>
              <a:gd name="connsiteX4" fmla="*/ 3289166 w 4808096"/>
              <a:gd name="connsiteY4" fmla="*/ 3328090 h 3328090"/>
              <a:gd name="connsiteX5" fmla="*/ 0 w 4808096"/>
              <a:gd name="connsiteY5" fmla="*/ 3328090 h 3328090"/>
              <a:gd name="connsiteX6" fmla="*/ 0 w 4808096"/>
              <a:gd name="connsiteY6" fmla="*/ 3328090 h 3328090"/>
              <a:gd name="connsiteX7" fmla="*/ 0 w 4808096"/>
              <a:gd name="connsiteY7" fmla="*/ 134617 h 3328090"/>
              <a:gd name="connsiteX8" fmla="*/ 134517 w 4808096"/>
              <a:gd name="connsiteY8" fmla="*/ 100 h 3328090"/>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34517 w 4808096"/>
              <a:gd name="connsiteY0" fmla="*/ 100 h 3339813"/>
              <a:gd name="connsiteX1" fmla="*/ 3423683 w 4808096"/>
              <a:gd name="connsiteY1" fmla="*/ 100 h 3339813"/>
              <a:gd name="connsiteX2" fmla="*/ 4808096 w 4808096"/>
              <a:gd name="connsiteY2" fmla="*/ 4008 h 3339813"/>
              <a:gd name="connsiteX3" fmla="*/ 3456671 w 4808096"/>
              <a:gd name="connsiteY3" fmla="*/ 3181532 h 3339813"/>
              <a:gd name="connsiteX4" fmla="*/ 3289166 w 4808096"/>
              <a:gd name="connsiteY4" fmla="*/ 3339813 h 3339813"/>
              <a:gd name="connsiteX5" fmla="*/ 0 w 4808096"/>
              <a:gd name="connsiteY5" fmla="*/ 3328090 h 3339813"/>
              <a:gd name="connsiteX6" fmla="*/ 0 w 4808096"/>
              <a:gd name="connsiteY6" fmla="*/ 3328090 h 3339813"/>
              <a:gd name="connsiteX7" fmla="*/ 0 w 4808096"/>
              <a:gd name="connsiteY7" fmla="*/ 134617 h 3339813"/>
              <a:gd name="connsiteX8" fmla="*/ 134517 w 4808096"/>
              <a:gd name="connsiteY8" fmla="*/ 100 h 3339813"/>
              <a:gd name="connsiteX0" fmla="*/ 1494394 w 6167973"/>
              <a:gd name="connsiteY0" fmla="*/ 100 h 3343721"/>
              <a:gd name="connsiteX1" fmla="*/ 4783560 w 6167973"/>
              <a:gd name="connsiteY1" fmla="*/ 100 h 3343721"/>
              <a:gd name="connsiteX2" fmla="*/ 6167973 w 6167973"/>
              <a:gd name="connsiteY2" fmla="*/ 4008 h 3343721"/>
              <a:gd name="connsiteX3" fmla="*/ 4816548 w 6167973"/>
              <a:gd name="connsiteY3" fmla="*/ 3181532 h 3343721"/>
              <a:gd name="connsiteX4" fmla="*/ 4649043 w 6167973"/>
              <a:gd name="connsiteY4" fmla="*/ 3339813 h 3343721"/>
              <a:gd name="connsiteX5" fmla="*/ 1359877 w 6167973"/>
              <a:gd name="connsiteY5" fmla="*/ 3328090 h 3343721"/>
              <a:gd name="connsiteX6" fmla="*/ 0 w 6167973"/>
              <a:gd name="connsiteY6" fmla="*/ 3343721 h 3343721"/>
              <a:gd name="connsiteX7" fmla="*/ 1359877 w 6167973"/>
              <a:gd name="connsiteY7" fmla="*/ 134617 h 3343721"/>
              <a:gd name="connsiteX8" fmla="*/ 1494394 w 6167973"/>
              <a:gd name="connsiteY8" fmla="*/ 100 h 3343721"/>
              <a:gd name="connsiteX0" fmla="*/ 1443594 w 6117173"/>
              <a:gd name="connsiteY0" fmla="*/ 100 h 3339813"/>
              <a:gd name="connsiteX1" fmla="*/ 4732760 w 6117173"/>
              <a:gd name="connsiteY1" fmla="*/ 100 h 3339813"/>
              <a:gd name="connsiteX2" fmla="*/ 6117173 w 6117173"/>
              <a:gd name="connsiteY2" fmla="*/ 4008 h 3339813"/>
              <a:gd name="connsiteX3" fmla="*/ 4765748 w 6117173"/>
              <a:gd name="connsiteY3" fmla="*/ 3181532 h 3339813"/>
              <a:gd name="connsiteX4" fmla="*/ 4598243 w 6117173"/>
              <a:gd name="connsiteY4" fmla="*/ 3339813 h 3339813"/>
              <a:gd name="connsiteX5" fmla="*/ 1309077 w 6117173"/>
              <a:gd name="connsiteY5" fmla="*/ 3328090 h 3339813"/>
              <a:gd name="connsiteX6" fmla="*/ 0 w 6117173"/>
              <a:gd name="connsiteY6" fmla="*/ 3316367 h 3339813"/>
              <a:gd name="connsiteX7" fmla="*/ 1309077 w 6117173"/>
              <a:gd name="connsiteY7" fmla="*/ 134617 h 3339813"/>
              <a:gd name="connsiteX8" fmla="*/ 1443594 w 6117173"/>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39813"/>
              <a:gd name="connsiteX1" fmla="*/ 4787468 w 6171881"/>
              <a:gd name="connsiteY1" fmla="*/ 100 h 3339813"/>
              <a:gd name="connsiteX2" fmla="*/ 6171881 w 6171881"/>
              <a:gd name="connsiteY2" fmla="*/ 4008 h 3339813"/>
              <a:gd name="connsiteX3" fmla="*/ 4820456 w 6171881"/>
              <a:gd name="connsiteY3" fmla="*/ 3181532 h 3339813"/>
              <a:gd name="connsiteX4" fmla="*/ 4652951 w 6171881"/>
              <a:gd name="connsiteY4" fmla="*/ 3339813 h 3339813"/>
              <a:gd name="connsiteX5" fmla="*/ 1363785 w 6171881"/>
              <a:gd name="connsiteY5" fmla="*/ 3328090 h 3339813"/>
              <a:gd name="connsiteX6" fmla="*/ 0 w 6171881"/>
              <a:gd name="connsiteY6" fmla="*/ 3339813 h 3339813"/>
              <a:gd name="connsiteX7" fmla="*/ 1363785 w 6171881"/>
              <a:gd name="connsiteY7" fmla="*/ 134617 h 3339813"/>
              <a:gd name="connsiteX8" fmla="*/ 1498302 w 6171881"/>
              <a:gd name="connsiteY8" fmla="*/ 100 h 3339813"/>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40636"/>
              <a:gd name="connsiteX1" fmla="*/ 4787468 w 6171881"/>
              <a:gd name="connsiteY1" fmla="*/ 100 h 3340636"/>
              <a:gd name="connsiteX2" fmla="*/ 6171881 w 6171881"/>
              <a:gd name="connsiteY2" fmla="*/ 4008 h 3340636"/>
              <a:gd name="connsiteX3" fmla="*/ 4820456 w 6171881"/>
              <a:gd name="connsiteY3" fmla="*/ 3181532 h 3340636"/>
              <a:gd name="connsiteX4" fmla="*/ 4652951 w 6171881"/>
              <a:gd name="connsiteY4" fmla="*/ 3339813 h 3340636"/>
              <a:gd name="connsiteX5" fmla="*/ 1367693 w 6171881"/>
              <a:gd name="connsiteY5" fmla="*/ 3339814 h 3340636"/>
              <a:gd name="connsiteX6" fmla="*/ 0 w 6171881"/>
              <a:gd name="connsiteY6" fmla="*/ 3339813 h 3340636"/>
              <a:gd name="connsiteX7" fmla="*/ 1363785 w 6171881"/>
              <a:gd name="connsiteY7" fmla="*/ 134617 h 3340636"/>
              <a:gd name="connsiteX8" fmla="*/ 1498302 w 6171881"/>
              <a:gd name="connsiteY8" fmla="*/ 100 h 3340636"/>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 name="connsiteX0" fmla="*/ 1498302 w 6171881"/>
              <a:gd name="connsiteY0" fmla="*/ 100 h 3339814"/>
              <a:gd name="connsiteX1" fmla="*/ 4787468 w 6171881"/>
              <a:gd name="connsiteY1" fmla="*/ 100 h 3339814"/>
              <a:gd name="connsiteX2" fmla="*/ 6171881 w 6171881"/>
              <a:gd name="connsiteY2" fmla="*/ 4008 h 3339814"/>
              <a:gd name="connsiteX3" fmla="*/ 4820456 w 6171881"/>
              <a:gd name="connsiteY3" fmla="*/ 3181532 h 3339814"/>
              <a:gd name="connsiteX4" fmla="*/ 4652951 w 6171881"/>
              <a:gd name="connsiteY4" fmla="*/ 3339813 h 3339814"/>
              <a:gd name="connsiteX5" fmla="*/ 1367693 w 6171881"/>
              <a:gd name="connsiteY5" fmla="*/ 3339814 h 3339814"/>
              <a:gd name="connsiteX6" fmla="*/ 0 w 6171881"/>
              <a:gd name="connsiteY6" fmla="*/ 3339813 h 3339814"/>
              <a:gd name="connsiteX7" fmla="*/ 1363785 w 6171881"/>
              <a:gd name="connsiteY7" fmla="*/ 134617 h 3339814"/>
              <a:gd name="connsiteX8" fmla="*/ 1498302 w 6171881"/>
              <a:gd name="connsiteY8" fmla="*/ 100 h 3339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1881" h="3339814">
                <a:moveTo>
                  <a:pt x="1498302" y="100"/>
                </a:moveTo>
                <a:lnTo>
                  <a:pt x="4787468" y="100"/>
                </a:lnTo>
                <a:cubicBezTo>
                  <a:pt x="5241124" y="100"/>
                  <a:pt x="4787104" y="-991"/>
                  <a:pt x="6171881" y="4008"/>
                </a:cubicBezTo>
                <a:cubicBezTo>
                  <a:pt x="6171881" y="15876"/>
                  <a:pt x="4809369" y="3188112"/>
                  <a:pt x="4820456" y="3181532"/>
                </a:cubicBezTo>
                <a:cubicBezTo>
                  <a:pt x="4774336" y="3299445"/>
                  <a:pt x="4727243" y="3328089"/>
                  <a:pt x="4652951" y="3339813"/>
                </a:cubicBezTo>
                <a:cubicBezTo>
                  <a:pt x="4650716" y="3331997"/>
                  <a:pt x="1362113" y="3335907"/>
                  <a:pt x="1367693" y="3339814"/>
                </a:cubicBezTo>
                <a:lnTo>
                  <a:pt x="0" y="3339813"/>
                </a:lnTo>
                <a:lnTo>
                  <a:pt x="1363785" y="134617"/>
                </a:lnTo>
                <a:cubicBezTo>
                  <a:pt x="1387231" y="60324"/>
                  <a:pt x="1424010" y="100"/>
                  <a:pt x="1498302" y="100"/>
                </a:cubicBezTo>
                <a:close/>
              </a:path>
            </a:pathLst>
          </a:custGeom>
          <a:solidFill>
            <a:schemeClr val="tx1"/>
          </a:solidFill>
        </p:spPr>
        <p:txBody>
          <a:bodyPr anchor="ctr"/>
          <a:lstStyle>
            <a:lvl1pPr marL="0" indent="0" algn="ctr">
              <a:buNone/>
              <a:defRPr sz="1600">
                <a:solidFill>
                  <a:srgbClr val="FFFFFF"/>
                </a:solidFill>
                <a:latin typeface="Calibri" panose="020F0502020204030204" pitchFamily="34" charset="0"/>
                <a:cs typeface="Calibri" panose="020F0502020204030204" pitchFamily="34" charset="0"/>
              </a:defRPr>
            </a:lvl1pPr>
          </a:lstStyle>
          <a:p>
            <a:endParaRPr lang="pt-BR"/>
          </a:p>
        </p:txBody>
      </p:sp>
      <p:sp>
        <p:nvSpPr>
          <p:cNvPr id="7" name="Text Placeholder 8">
            <a:extLst>
              <a:ext uri="{FF2B5EF4-FFF2-40B4-BE49-F238E27FC236}">
                <a16:creationId xmlns="" xmlns:a16="http://schemas.microsoft.com/office/drawing/2014/main" id="{49D05546-42FE-DC41-BBEE-B89B0D3BE178}"/>
              </a:ext>
            </a:extLst>
          </p:cNvPr>
          <p:cNvSpPr>
            <a:spLocks noGrp="1"/>
          </p:cNvSpPr>
          <p:nvPr>
            <p:ph type="body" sz="quarter" idx="11" hasCustomPrompt="1"/>
          </p:nvPr>
        </p:nvSpPr>
        <p:spPr>
          <a:xfrm>
            <a:off x="8043634" y="2562039"/>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panose="020F0502020204030203" pitchFamily="34" charset="77"/>
                <a:ea typeface="Lato" panose="020F0502020204030203" pitchFamily="34" charset="77"/>
                <a:cs typeface="Arial Narrow" charset="0"/>
              </a:defRPr>
            </a:lvl1pPr>
          </a:lstStyle>
          <a:p>
            <a:pPr lvl="0"/>
            <a:r>
              <a:rPr lang="en-US"/>
              <a:t>Slide de</a:t>
            </a:r>
          </a:p>
        </p:txBody>
      </p:sp>
      <p:sp>
        <p:nvSpPr>
          <p:cNvPr id="8" name="Text Placeholder 8">
            <a:extLst>
              <a:ext uri="{FF2B5EF4-FFF2-40B4-BE49-F238E27FC236}">
                <a16:creationId xmlns="" xmlns:a16="http://schemas.microsoft.com/office/drawing/2014/main" id="{2742A076-B1B3-E346-A12B-85DF632B4A50}"/>
              </a:ext>
            </a:extLst>
          </p:cNvPr>
          <p:cNvSpPr>
            <a:spLocks noGrp="1"/>
          </p:cNvSpPr>
          <p:nvPr>
            <p:ph type="body" sz="quarter" idx="12" hasCustomPrompt="1"/>
          </p:nvPr>
        </p:nvSpPr>
        <p:spPr>
          <a:xfrm>
            <a:off x="8043634" y="3383841"/>
            <a:ext cx="6826098" cy="1257604"/>
          </a:xfrm>
          <a:prstGeom prst="rect">
            <a:avLst/>
          </a:prstGeom>
        </p:spPr>
        <p:txBody>
          <a:bodyPr anchor="t">
            <a:noAutofit/>
          </a:bodyPr>
          <a:lstStyle>
            <a:lvl1pPr marL="0" indent="0" algn="l">
              <a:lnSpc>
                <a:spcPct val="100000"/>
              </a:lnSpc>
              <a:buNone/>
              <a:defRPr sz="7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Introdução</a:t>
            </a:r>
          </a:p>
        </p:txBody>
      </p:sp>
      <p:sp>
        <p:nvSpPr>
          <p:cNvPr id="12" name="Text Placeholder 11">
            <a:extLst>
              <a:ext uri="{FF2B5EF4-FFF2-40B4-BE49-F238E27FC236}">
                <a16:creationId xmlns="" xmlns:a16="http://schemas.microsoft.com/office/drawing/2014/main" id="{0EAAA574-E44A-0F48-9250-8FD2F1EEB198}"/>
              </a:ext>
            </a:extLst>
          </p:cNvPr>
          <p:cNvSpPr>
            <a:spLocks noGrp="1"/>
          </p:cNvSpPr>
          <p:nvPr>
            <p:ph type="body" sz="quarter" idx="13" hasCustomPrompt="1"/>
          </p:nvPr>
        </p:nvSpPr>
        <p:spPr>
          <a:xfrm>
            <a:off x="8021256" y="4841211"/>
            <a:ext cx="6848857" cy="1475572"/>
          </a:xfrm>
          <a:prstGeom prst="rect">
            <a:avLst/>
          </a:prstGeom>
        </p:spPr>
        <p:txBody>
          <a:bodyPr/>
          <a:lstStyle>
            <a:lvl1pPr marL="0" indent="0">
              <a:lnSpc>
                <a:spcPts val="2700"/>
              </a:lnSpc>
              <a:spcBef>
                <a:spcPts val="0"/>
              </a:spcBef>
              <a:buNone/>
              <a:defRPr sz="1600" b="0" i="0">
                <a:solidFill>
                  <a:schemeClr val="tx1"/>
                </a:solidFill>
                <a:latin typeface="Lato"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Lorem ipsum dolor sit amet, consectetuer adipiscing elit, sed diam nonummy nibh euismod tincidunt ut laoreet dolore magna aliquam erat volutpat. Ut wisi enim ad minim veniam, quis nostrud exerci tation ullamcorper suscipit lobortis nisl ut aliquip.</a:t>
            </a:r>
          </a:p>
        </p:txBody>
      </p:sp>
      <p:sp>
        <p:nvSpPr>
          <p:cNvPr id="13" name="Text Placeholder 11">
            <a:extLst>
              <a:ext uri="{FF2B5EF4-FFF2-40B4-BE49-F238E27FC236}">
                <a16:creationId xmlns="" xmlns:a16="http://schemas.microsoft.com/office/drawing/2014/main" id="{C189114C-1F97-8645-AD0C-E599C2BE59E7}"/>
              </a:ext>
            </a:extLst>
          </p:cNvPr>
          <p:cNvSpPr>
            <a:spLocks noGrp="1"/>
          </p:cNvSpPr>
          <p:nvPr>
            <p:ph type="body" sz="quarter" idx="14" hasCustomPrompt="1"/>
          </p:nvPr>
        </p:nvSpPr>
        <p:spPr>
          <a:xfrm>
            <a:off x="8021256" y="6481824"/>
            <a:ext cx="6848857" cy="1475572"/>
          </a:xfrm>
          <a:prstGeom prst="rect">
            <a:avLst/>
          </a:prstGeom>
        </p:spPr>
        <p:txBody>
          <a:bodyPr/>
          <a:lstStyle>
            <a:lvl1pPr marL="0" indent="0">
              <a:lnSpc>
                <a:spcPts val="2700"/>
              </a:lnSpc>
              <a:spcBef>
                <a:spcPts val="0"/>
              </a:spcBef>
              <a:buNone/>
              <a:defRPr sz="1600" b="1" i="0">
                <a:solidFill>
                  <a:schemeClr val="tx1"/>
                </a:solidFill>
                <a:latin typeface="Lato Black" panose="020F0502020204030203" pitchFamily="34" charset="77"/>
              </a:defRPr>
            </a:lvl1pPr>
            <a:lvl2pPr marL="457200" indent="0">
              <a:buNone/>
              <a:defRPr b="0" i="0">
                <a:solidFill>
                  <a:schemeClr val="bg2">
                    <a:lumMod val="50000"/>
                  </a:schemeClr>
                </a:solidFill>
                <a:latin typeface="Lato" panose="020F0502020204030203" pitchFamily="34" charset="77"/>
              </a:defRPr>
            </a:lvl2pPr>
            <a:lvl3pPr marL="914400" indent="0">
              <a:buNone/>
              <a:defRPr b="0" i="0">
                <a:solidFill>
                  <a:schemeClr val="bg2">
                    <a:lumMod val="50000"/>
                  </a:schemeClr>
                </a:solidFill>
                <a:latin typeface="Lato" panose="020F0502020204030203" pitchFamily="34" charset="77"/>
              </a:defRPr>
            </a:lvl3pPr>
            <a:lvl4pPr marL="1371600" indent="0">
              <a:buNone/>
              <a:defRPr b="0" i="0">
                <a:solidFill>
                  <a:schemeClr val="bg2">
                    <a:lumMod val="50000"/>
                  </a:schemeClr>
                </a:solidFill>
                <a:latin typeface="Lato" panose="020F0502020204030203" pitchFamily="34" charset="77"/>
              </a:defRPr>
            </a:lvl4pPr>
            <a:lvl5pPr marL="1828800" indent="0">
              <a:buNone/>
              <a:defRPr b="0" i="0">
                <a:solidFill>
                  <a:schemeClr val="bg2">
                    <a:lumMod val="50000"/>
                  </a:schemeClr>
                </a:solidFill>
                <a:latin typeface="Lato" panose="020F0502020204030203" pitchFamily="34" charset="77"/>
              </a:defRPr>
            </a:lvl5pPr>
          </a:lstStyle>
          <a:p>
            <a:pPr lvl="0"/>
            <a:r>
              <a:rPr lang="en-US"/>
              <a:t>Duis autem vel eum iriure dolor in hendrerit in vulputate velit esse molestie consequat, vel illum dolore eu feugiat nulla facilisis at vero eros et erat dor accumsan et iusto odio dignissim qui blandit.</a:t>
            </a:r>
          </a:p>
        </p:txBody>
      </p:sp>
    </p:spTree>
    <p:extLst>
      <p:ext uri="{BB962C8B-B14F-4D97-AF65-F5344CB8AC3E}">
        <p14:creationId xmlns:p14="http://schemas.microsoft.com/office/powerpoint/2010/main" val="140995970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0B68F748-D6B4-F642-BAEF-0C3D7FD07D20}"/>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2">
                    <a:alpha val="65000"/>
                  </a:schemeClr>
                </a:solidFill>
                <a:latin typeface="Lato" panose="020F0502020204030203" pitchFamily="34" charset="77"/>
                <a:ea typeface="Arial Narrow" charset="0"/>
                <a:cs typeface="Arial Narrow" charset="0"/>
              </a:rPr>
              <a:pPr/>
              <a:t>‹nº›</a:t>
            </a:fld>
            <a:endParaRPr lang="pt-BR" sz="1600" b="0" i="0">
              <a:solidFill>
                <a:schemeClr val="bg2">
                  <a:alpha val="65000"/>
                </a:schemeClr>
              </a:solidFill>
              <a:latin typeface="Lato" panose="020F0502020204030203" pitchFamily="34" charset="77"/>
              <a:ea typeface="Arial Narrow" charset="0"/>
              <a:cs typeface="Arial Narrow" charset="0"/>
            </a:endParaRPr>
          </a:p>
        </p:txBody>
      </p:sp>
      <p:sp>
        <p:nvSpPr>
          <p:cNvPr id="52" name="Text Placeholder 8">
            <a:extLst>
              <a:ext uri="{FF2B5EF4-FFF2-40B4-BE49-F238E27FC236}">
                <a16:creationId xmlns="" xmlns:a16="http://schemas.microsoft.com/office/drawing/2014/main" id="{3D326783-E9D0-554C-B450-7FAF409D36BA}"/>
              </a:ext>
            </a:extLst>
          </p:cNvPr>
          <p:cNvSpPr>
            <a:spLocks noGrp="1"/>
          </p:cNvSpPr>
          <p:nvPr>
            <p:ph type="body" sz="quarter" idx="18" hasCustomPrompt="1"/>
          </p:nvPr>
        </p:nvSpPr>
        <p:spPr>
          <a:xfrm>
            <a:off x="8423685" y="1607796"/>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12" name="Text Placeholder 8">
            <a:extLst>
              <a:ext uri="{FF2B5EF4-FFF2-40B4-BE49-F238E27FC236}">
                <a16:creationId xmlns="" xmlns:a16="http://schemas.microsoft.com/office/drawing/2014/main" id="{8FC52497-DE13-2840-BB29-FBC82699036E}"/>
              </a:ext>
            </a:extLst>
          </p:cNvPr>
          <p:cNvSpPr>
            <a:spLocks noGrp="1"/>
          </p:cNvSpPr>
          <p:nvPr>
            <p:ph type="body" sz="quarter" idx="12" hasCustomPrompt="1"/>
          </p:nvPr>
        </p:nvSpPr>
        <p:spPr>
          <a:xfrm>
            <a:off x="1556757" y="406724"/>
            <a:ext cx="13136137" cy="507676"/>
          </a:xfrm>
          <a:prstGeom prst="rect">
            <a:avLst/>
          </a:prstGeom>
        </p:spPr>
        <p:txBody>
          <a:bodyPr anchor="ctr">
            <a:noAutofit/>
          </a:bodyPr>
          <a:lstStyle>
            <a:lvl1pPr marL="0" indent="0" algn="ctr">
              <a:lnSpc>
                <a:spcPct val="100000"/>
              </a:lnSpc>
              <a:spcBef>
                <a:spcPts val="0"/>
              </a:spcBef>
              <a:buNone/>
              <a:defRPr sz="40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AGENDA</a:t>
            </a:r>
          </a:p>
        </p:txBody>
      </p:sp>
      <p:pic>
        <p:nvPicPr>
          <p:cNvPr id="18" name="Picture 17">
            <a:extLst>
              <a:ext uri="{FF2B5EF4-FFF2-40B4-BE49-F238E27FC236}">
                <a16:creationId xmlns="" xmlns:a16="http://schemas.microsoft.com/office/drawing/2014/main" id="{6C3C81CC-A42B-1848-94F6-F2AACD45632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59811" y="244894"/>
            <a:ext cx="567237" cy="669506"/>
          </a:xfrm>
          <a:prstGeom prst="rect">
            <a:avLst/>
          </a:prstGeom>
        </p:spPr>
      </p:pic>
      <p:sp>
        <p:nvSpPr>
          <p:cNvPr id="48" name="Text Placeholder 8">
            <a:extLst>
              <a:ext uri="{FF2B5EF4-FFF2-40B4-BE49-F238E27FC236}">
                <a16:creationId xmlns="" xmlns:a16="http://schemas.microsoft.com/office/drawing/2014/main" id="{3F928FB0-EA3B-9D42-AE5C-127F60DD766B}"/>
              </a:ext>
            </a:extLst>
          </p:cNvPr>
          <p:cNvSpPr>
            <a:spLocks noGrp="1"/>
          </p:cNvSpPr>
          <p:nvPr>
            <p:ph type="body" sz="quarter" idx="19" hasCustomPrompt="1"/>
          </p:nvPr>
        </p:nvSpPr>
        <p:spPr>
          <a:xfrm>
            <a:off x="8423685" y="3269880"/>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9" name="Text Placeholder 8">
            <a:extLst>
              <a:ext uri="{FF2B5EF4-FFF2-40B4-BE49-F238E27FC236}">
                <a16:creationId xmlns="" xmlns:a16="http://schemas.microsoft.com/office/drawing/2014/main" id="{F63AB525-ECC7-8946-A11A-B5A5CB271B33}"/>
              </a:ext>
            </a:extLst>
          </p:cNvPr>
          <p:cNvSpPr>
            <a:spLocks noGrp="1"/>
          </p:cNvSpPr>
          <p:nvPr>
            <p:ph type="body" sz="quarter" idx="20" hasCustomPrompt="1"/>
          </p:nvPr>
        </p:nvSpPr>
        <p:spPr>
          <a:xfrm>
            <a:off x="8423685" y="493196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6" name="Text Placeholder 8">
            <a:extLst>
              <a:ext uri="{FF2B5EF4-FFF2-40B4-BE49-F238E27FC236}">
                <a16:creationId xmlns="" xmlns:a16="http://schemas.microsoft.com/office/drawing/2014/main" id="{0F8EECC6-17BF-B649-94B5-E03777920E23}"/>
              </a:ext>
            </a:extLst>
          </p:cNvPr>
          <p:cNvSpPr>
            <a:spLocks noGrp="1"/>
          </p:cNvSpPr>
          <p:nvPr>
            <p:ph type="body" sz="quarter" idx="21" hasCustomPrompt="1"/>
          </p:nvPr>
        </p:nvSpPr>
        <p:spPr>
          <a:xfrm>
            <a:off x="8423685" y="6594048"/>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7" name="Text Placeholder 8">
            <a:extLst>
              <a:ext uri="{FF2B5EF4-FFF2-40B4-BE49-F238E27FC236}">
                <a16:creationId xmlns="" xmlns:a16="http://schemas.microsoft.com/office/drawing/2014/main" id="{5C918649-9F8D-8B46-9F64-9F4DBFB9A08D}"/>
              </a:ext>
            </a:extLst>
          </p:cNvPr>
          <p:cNvSpPr>
            <a:spLocks noGrp="1"/>
          </p:cNvSpPr>
          <p:nvPr>
            <p:ph type="body" sz="quarter" idx="22" hasCustomPrompt="1"/>
          </p:nvPr>
        </p:nvSpPr>
        <p:spPr>
          <a:xfrm>
            <a:off x="8423685" y="8256134"/>
            <a:ext cx="6235756" cy="336071"/>
          </a:xfrm>
          <a:prstGeom prst="rect">
            <a:avLst/>
          </a:prstGeom>
        </p:spPr>
        <p:txBody>
          <a:bodyPr anchor="ctr">
            <a:noAutofit/>
          </a:bodyPr>
          <a:lstStyle>
            <a:lvl1pPr marL="0" indent="0" algn="l">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8" name="Text Placeholder 8">
            <a:extLst>
              <a:ext uri="{FF2B5EF4-FFF2-40B4-BE49-F238E27FC236}">
                <a16:creationId xmlns="" xmlns:a16="http://schemas.microsoft.com/office/drawing/2014/main" id="{429966DA-E380-3F4F-86B0-4FB7F156683B}"/>
              </a:ext>
            </a:extLst>
          </p:cNvPr>
          <p:cNvSpPr>
            <a:spLocks noGrp="1"/>
          </p:cNvSpPr>
          <p:nvPr>
            <p:ph type="body" sz="quarter" idx="23" hasCustomPrompt="1"/>
          </p:nvPr>
        </p:nvSpPr>
        <p:spPr>
          <a:xfrm>
            <a:off x="1578057" y="2433047"/>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59" name="Text Placeholder 8">
            <a:extLst>
              <a:ext uri="{FF2B5EF4-FFF2-40B4-BE49-F238E27FC236}">
                <a16:creationId xmlns="" xmlns:a16="http://schemas.microsoft.com/office/drawing/2014/main" id="{4711186C-5785-9545-AE24-94B8851544F3}"/>
              </a:ext>
            </a:extLst>
          </p:cNvPr>
          <p:cNvSpPr>
            <a:spLocks noGrp="1"/>
          </p:cNvSpPr>
          <p:nvPr>
            <p:ph type="body" sz="quarter" idx="24" hasCustomPrompt="1"/>
          </p:nvPr>
        </p:nvSpPr>
        <p:spPr>
          <a:xfrm>
            <a:off x="1578057" y="4095131"/>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0" name="Text Placeholder 8">
            <a:extLst>
              <a:ext uri="{FF2B5EF4-FFF2-40B4-BE49-F238E27FC236}">
                <a16:creationId xmlns="" xmlns:a16="http://schemas.microsoft.com/office/drawing/2014/main" id="{CDE5F330-7AA2-8042-9B82-26A7405CD29A}"/>
              </a:ext>
            </a:extLst>
          </p:cNvPr>
          <p:cNvSpPr>
            <a:spLocks noGrp="1"/>
          </p:cNvSpPr>
          <p:nvPr>
            <p:ph type="body" sz="quarter" idx="25" hasCustomPrompt="1"/>
          </p:nvPr>
        </p:nvSpPr>
        <p:spPr>
          <a:xfrm>
            <a:off x="1578057" y="5757215"/>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61" name="Text Placeholder 8">
            <a:extLst>
              <a:ext uri="{FF2B5EF4-FFF2-40B4-BE49-F238E27FC236}">
                <a16:creationId xmlns="" xmlns:a16="http://schemas.microsoft.com/office/drawing/2014/main" id="{76572783-913E-2C4E-940A-165CA7BB3295}"/>
              </a:ext>
            </a:extLst>
          </p:cNvPr>
          <p:cNvSpPr>
            <a:spLocks noGrp="1"/>
          </p:cNvSpPr>
          <p:nvPr>
            <p:ph type="body" sz="quarter" idx="26" hasCustomPrompt="1"/>
          </p:nvPr>
        </p:nvSpPr>
        <p:spPr>
          <a:xfrm>
            <a:off x="1578057" y="7419299"/>
            <a:ext cx="6235756" cy="336071"/>
          </a:xfrm>
          <a:prstGeom prst="rect">
            <a:avLst/>
          </a:prstGeom>
        </p:spPr>
        <p:txBody>
          <a:bodyPr anchor="ctr">
            <a:noAutofit/>
          </a:bodyPr>
          <a:lstStyle>
            <a:lvl1pPr marL="0" indent="0" algn="r">
              <a:lnSpc>
                <a:spcPct val="100000"/>
              </a:lnSpc>
              <a:buNone/>
              <a:defRPr sz="26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Título</a:t>
            </a:r>
          </a:p>
        </p:txBody>
      </p:sp>
      <p:sp>
        <p:nvSpPr>
          <p:cNvPr id="44" name="Text Placeholder 8">
            <a:extLst>
              <a:ext uri="{FF2B5EF4-FFF2-40B4-BE49-F238E27FC236}">
                <a16:creationId xmlns="" xmlns:a16="http://schemas.microsoft.com/office/drawing/2014/main" id="{DEB4763D-C718-7046-B7E1-610C974029D0}"/>
              </a:ext>
            </a:extLst>
          </p:cNvPr>
          <p:cNvSpPr>
            <a:spLocks noGrp="1"/>
          </p:cNvSpPr>
          <p:nvPr>
            <p:ph type="body" sz="quarter" idx="27" hasCustomPrompt="1"/>
          </p:nvPr>
        </p:nvSpPr>
        <p:spPr>
          <a:xfrm>
            <a:off x="7848260" y="1607796"/>
            <a:ext cx="55627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a:t>
            </a:r>
          </a:p>
        </p:txBody>
      </p:sp>
      <p:sp>
        <p:nvSpPr>
          <p:cNvPr id="45" name="Text Placeholder 8">
            <a:extLst>
              <a:ext uri="{FF2B5EF4-FFF2-40B4-BE49-F238E27FC236}">
                <a16:creationId xmlns="" xmlns:a16="http://schemas.microsoft.com/office/drawing/2014/main" id="{F2A0CDFC-8C43-6A45-93BD-E97ABC3F7429}"/>
              </a:ext>
            </a:extLst>
          </p:cNvPr>
          <p:cNvSpPr>
            <a:spLocks noGrp="1"/>
          </p:cNvSpPr>
          <p:nvPr>
            <p:ph type="body" sz="quarter" idx="28" hasCustomPrompt="1"/>
          </p:nvPr>
        </p:nvSpPr>
        <p:spPr>
          <a:xfrm>
            <a:off x="7816457" y="2433047"/>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a:t>
            </a:r>
          </a:p>
        </p:txBody>
      </p:sp>
      <p:sp>
        <p:nvSpPr>
          <p:cNvPr id="46" name="Text Placeholder 8">
            <a:extLst>
              <a:ext uri="{FF2B5EF4-FFF2-40B4-BE49-F238E27FC236}">
                <a16:creationId xmlns="" xmlns:a16="http://schemas.microsoft.com/office/drawing/2014/main" id="{671E6FFC-5447-0048-934D-DD3D22052A23}"/>
              </a:ext>
            </a:extLst>
          </p:cNvPr>
          <p:cNvSpPr>
            <a:spLocks noGrp="1"/>
          </p:cNvSpPr>
          <p:nvPr>
            <p:ph type="body" sz="quarter" idx="29" hasCustomPrompt="1"/>
          </p:nvPr>
        </p:nvSpPr>
        <p:spPr>
          <a:xfrm>
            <a:off x="7816457" y="3269880"/>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III</a:t>
            </a:r>
          </a:p>
        </p:txBody>
      </p:sp>
      <p:sp>
        <p:nvSpPr>
          <p:cNvPr id="47" name="Text Placeholder 8">
            <a:extLst>
              <a:ext uri="{FF2B5EF4-FFF2-40B4-BE49-F238E27FC236}">
                <a16:creationId xmlns="" xmlns:a16="http://schemas.microsoft.com/office/drawing/2014/main" id="{3F54B08B-39D8-B943-BE9D-6D9B52972352}"/>
              </a:ext>
            </a:extLst>
          </p:cNvPr>
          <p:cNvSpPr>
            <a:spLocks noGrp="1"/>
          </p:cNvSpPr>
          <p:nvPr>
            <p:ph type="body" sz="quarter" idx="30" hasCustomPrompt="1"/>
          </p:nvPr>
        </p:nvSpPr>
        <p:spPr>
          <a:xfrm>
            <a:off x="7816457" y="4095131"/>
            <a:ext cx="588072"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IV</a:t>
            </a:r>
          </a:p>
        </p:txBody>
      </p:sp>
      <p:sp>
        <p:nvSpPr>
          <p:cNvPr id="50" name="Text Placeholder 8">
            <a:extLst>
              <a:ext uri="{FF2B5EF4-FFF2-40B4-BE49-F238E27FC236}">
                <a16:creationId xmlns="" xmlns:a16="http://schemas.microsoft.com/office/drawing/2014/main" id="{E0608F95-9095-2B4C-8012-7F7F7C1AAC07}"/>
              </a:ext>
            </a:extLst>
          </p:cNvPr>
          <p:cNvSpPr>
            <a:spLocks noGrp="1"/>
          </p:cNvSpPr>
          <p:nvPr>
            <p:ph type="body" sz="quarter" idx="31" hasCustomPrompt="1"/>
          </p:nvPr>
        </p:nvSpPr>
        <p:spPr>
          <a:xfrm>
            <a:off x="7840309" y="4931964"/>
            <a:ext cx="583375"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a:t>
            </a:r>
          </a:p>
        </p:txBody>
      </p:sp>
      <p:sp>
        <p:nvSpPr>
          <p:cNvPr id="51" name="Text Placeholder 8">
            <a:extLst>
              <a:ext uri="{FF2B5EF4-FFF2-40B4-BE49-F238E27FC236}">
                <a16:creationId xmlns="" xmlns:a16="http://schemas.microsoft.com/office/drawing/2014/main" id="{89A567F4-33A6-BA43-A720-E5CBF9EEE1BC}"/>
              </a:ext>
            </a:extLst>
          </p:cNvPr>
          <p:cNvSpPr>
            <a:spLocks noGrp="1"/>
          </p:cNvSpPr>
          <p:nvPr>
            <p:ph type="body" sz="quarter" idx="32" hasCustomPrompt="1"/>
          </p:nvPr>
        </p:nvSpPr>
        <p:spPr>
          <a:xfrm>
            <a:off x="7816457" y="5757215"/>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a:t>
            </a:r>
          </a:p>
        </p:txBody>
      </p:sp>
      <p:sp>
        <p:nvSpPr>
          <p:cNvPr id="53" name="Text Placeholder 8">
            <a:extLst>
              <a:ext uri="{FF2B5EF4-FFF2-40B4-BE49-F238E27FC236}">
                <a16:creationId xmlns="" xmlns:a16="http://schemas.microsoft.com/office/drawing/2014/main" id="{D9B60BB1-7075-EA48-9315-3BF751F1CD32}"/>
              </a:ext>
            </a:extLst>
          </p:cNvPr>
          <p:cNvSpPr>
            <a:spLocks noGrp="1"/>
          </p:cNvSpPr>
          <p:nvPr>
            <p:ph type="body" sz="quarter" idx="33" hasCustomPrompt="1"/>
          </p:nvPr>
        </p:nvSpPr>
        <p:spPr>
          <a:xfrm>
            <a:off x="7824408" y="6594048"/>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a:t>
            </a:r>
          </a:p>
        </p:txBody>
      </p:sp>
      <p:sp>
        <p:nvSpPr>
          <p:cNvPr id="54" name="Text Placeholder 8">
            <a:extLst>
              <a:ext uri="{FF2B5EF4-FFF2-40B4-BE49-F238E27FC236}">
                <a16:creationId xmlns="" xmlns:a16="http://schemas.microsoft.com/office/drawing/2014/main" id="{13CFA29A-AB2C-1B4C-9C38-4144F4F8B442}"/>
              </a:ext>
            </a:extLst>
          </p:cNvPr>
          <p:cNvSpPr>
            <a:spLocks noGrp="1"/>
          </p:cNvSpPr>
          <p:nvPr>
            <p:ph type="body" sz="quarter" idx="34" hasCustomPrompt="1"/>
          </p:nvPr>
        </p:nvSpPr>
        <p:spPr>
          <a:xfrm>
            <a:off x="7816457" y="7419299"/>
            <a:ext cx="588071"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VIII</a:t>
            </a:r>
          </a:p>
        </p:txBody>
      </p:sp>
      <p:sp>
        <p:nvSpPr>
          <p:cNvPr id="55" name="Text Placeholder 8">
            <a:extLst>
              <a:ext uri="{FF2B5EF4-FFF2-40B4-BE49-F238E27FC236}">
                <a16:creationId xmlns="" xmlns:a16="http://schemas.microsoft.com/office/drawing/2014/main" id="{1E1683A6-7EDD-E54B-8C67-40BF02B1CD86}"/>
              </a:ext>
            </a:extLst>
          </p:cNvPr>
          <p:cNvSpPr>
            <a:spLocks noGrp="1"/>
          </p:cNvSpPr>
          <p:nvPr>
            <p:ph type="body" sz="quarter" idx="35" hasCustomPrompt="1"/>
          </p:nvPr>
        </p:nvSpPr>
        <p:spPr>
          <a:xfrm>
            <a:off x="7824408" y="8256134"/>
            <a:ext cx="580120" cy="336071"/>
          </a:xfrm>
          <a:prstGeom prst="rect">
            <a:avLst/>
          </a:prstGeom>
        </p:spPr>
        <p:txBody>
          <a:bodyPr anchor="ctr">
            <a:noAutofit/>
          </a:bodyPr>
          <a:lstStyle>
            <a:lvl1pPr marL="0" indent="0" algn="ctr">
              <a:lnSpc>
                <a:spcPct val="100000"/>
              </a:lnSpc>
              <a:buNone/>
              <a:defRPr sz="1100" b="1" i="0" baseline="0">
                <a:solidFill>
                  <a:srgbClr val="ED9C2E"/>
                </a:solidFill>
                <a:latin typeface="Lato Black" panose="020F0502020204030203" pitchFamily="34" charset="77"/>
                <a:ea typeface="Lato Black" panose="020F0502020204030203" pitchFamily="34" charset="77"/>
                <a:cs typeface="Arial Narrow" charset="0"/>
              </a:defRPr>
            </a:lvl1pPr>
          </a:lstStyle>
          <a:p>
            <a:pPr lvl="0"/>
            <a:r>
              <a:rPr lang="en-US"/>
              <a:t>IX</a:t>
            </a:r>
          </a:p>
        </p:txBody>
      </p:sp>
    </p:spTree>
    <p:extLst>
      <p:ext uri="{BB962C8B-B14F-4D97-AF65-F5344CB8AC3E}">
        <p14:creationId xmlns:p14="http://schemas.microsoft.com/office/powerpoint/2010/main" val="1442767057"/>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eparata_Marro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a:extLst>
              <a:ext uri="{FF2B5EF4-FFF2-40B4-BE49-F238E27FC236}">
                <a16:creationId xmlns="" xmlns:a16="http://schemas.microsoft.com/office/drawing/2014/main" id="{E1BBB9E8-D3BD-6A45-AB88-BD0B4EACDD23}"/>
              </a:ext>
            </a:extLst>
          </p:cNvPr>
          <p:cNvSpPr txBox="1"/>
          <p:nvPr userDrawn="1"/>
        </p:nvSpPr>
        <p:spPr>
          <a:xfrm>
            <a:off x="14869732" y="471367"/>
            <a:ext cx="431528" cy="338554"/>
          </a:xfrm>
          <a:prstGeom prst="rect">
            <a:avLst/>
          </a:prstGeom>
          <a:noFill/>
        </p:spPr>
        <p:txBody>
          <a:bodyPr wrap="none" rtlCol="0">
            <a:spAutoFit/>
          </a:bodyPr>
          <a:lstStyle/>
          <a:p>
            <a:fld id="{8539EBF6-7A4E-2E4A-BB93-53702C3DB360}" type="slidenum">
              <a:rPr lang="pt-BR" sz="1600" b="0" i="0">
                <a:solidFill>
                  <a:schemeClr val="bg1">
                    <a:alpha val="65000"/>
                  </a:schemeClr>
                </a:solidFill>
                <a:latin typeface="Lato" panose="020F0502020204030203" pitchFamily="34" charset="77"/>
                <a:ea typeface="Arial Narrow" charset="0"/>
                <a:cs typeface="Arial Narrow" charset="0"/>
              </a:rPr>
              <a:pPr/>
              <a:t>‹nº›</a:t>
            </a:fld>
            <a:endParaRPr lang="pt-BR" sz="1600" b="0" i="0">
              <a:solidFill>
                <a:schemeClr val="bg1">
                  <a:alpha val="65000"/>
                </a:schemeClr>
              </a:solidFill>
              <a:latin typeface="Lato" panose="020F0502020204030203" pitchFamily="34" charset="77"/>
              <a:ea typeface="Arial Narrow" charset="0"/>
              <a:cs typeface="Arial Narrow" charset="0"/>
            </a:endParaRPr>
          </a:p>
        </p:txBody>
      </p:sp>
      <p:sp>
        <p:nvSpPr>
          <p:cNvPr id="3" name="Text Placeholder 8">
            <a:extLst>
              <a:ext uri="{FF2B5EF4-FFF2-40B4-BE49-F238E27FC236}">
                <a16:creationId xmlns="" xmlns:a16="http://schemas.microsoft.com/office/drawing/2014/main" id="{AF749914-2AF7-B141-A2A3-8368A3D379A9}"/>
              </a:ext>
            </a:extLst>
          </p:cNvPr>
          <p:cNvSpPr>
            <a:spLocks noGrp="1"/>
          </p:cNvSpPr>
          <p:nvPr>
            <p:ph type="body" sz="quarter" idx="12" hasCustomPrompt="1"/>
          </p:nvPr>
        </p:nvSpPr>
        <p:spPr>
          <a:xfrm>
            <a:off x="1584960" y="5498892"/>
            <a:ext cx="5157216" cy="2145792"/>
          </a:xfrm>
          <a:prstGeom prst="rect">
            <a:avLst/>
          </a:prstGeom>
        </p:spPr>
        <p:txBody>
          <a:bodyPr anchor="t">
            <a:noAutofit/>
          </a:bodyPr>
          <a:lstStyle>
            <a:lvl1pPr marL="0" indent="0" algn="l">
              <a:lnSpc>
                <a:spcPts val="3200"/>
              </a:lnSpc>
              <a:spcBef>
                <a:spcPts val="0"/>
              </a:spcBef>
              <a:buNone/>
              <a:defRPr sz="2800" b="0" i="0" baseline="0">
                <a:solidFill>
                  <a:schemeClr val="tx1"/>
                </a:solidFill>
                <a:latin typeface="Lato" panose="020F0502020204030203" pitchFamily="34" charset="77"/>
                <a:ea typeface="Lato" panose="020F0502020204030203" pitchFamily="34" charset="77"/>
                <a:cs typeface="Arial Narrow" charset="0"/>
              </a:defRPr>
            </a:lvl1pPr>
          </a:lstStyle>
          <a:p>
            <a:pPr lvl="0"/>
            <a:r>
              <a:rPr lang="en-US"/>
              <a:t>Novo template para criação de apresentações.</a:t>
            </a:r>
          </a:p>
        </p:txBody>
      </p:sp>
      <p:sp>
        <p:nvSpPr>
          <p:cNvPr id="6" name="Text Placeholder 8">
            <a:extLst>
              <a:ext uri="{FF2B5EF4-FFF2-40B4-BE49-F238E27FC236}">
                <a16:creationId xmlns="" xmlns:a16="http://schemas.microsoft.com/office/drawing/2014/main" id="{0095A197-7A12-2744-B5B3-0743800606AA}"/>
              </a:ext>
            </a:extLst>
          </p:cNvPr>
          <p:cNvSpPr>
            <a:spLocks noGrp="1"/>
          </p:cNvSpPr>
          <p:nvPr>
            <p:ph type="body" sz="quarter" idx="10" hasCustomPrompt="1"/>
          </p:nvPr>
        </p:nvSpPr>
        <p:spPr>
          <a:xfrm>
            <a:off x="1584959" y="2894025"/>
            <a:ext cx="6146929" cy="2117812"/>
          </a:xfrm>
          <a:prstGeom prst="rect">
            <a:avLst/>
          </a:prstGeom>
        </p:spPr>
        <p:txBody>
          <a:bodyPr anchor="t">
            <a:noAutofit/>
          </a:bodyPr>
          <a:lstStyle>
            <a:lvl1pPr marL="0" indent="0" algn="l">
              <a:lnSpc>
                <a:spcPts val="8200"/>
              </a:lnSpc>
              <a:buNone/>
              <a:defRPr sz="8200" b="0" i="0" baseline="0">
                <a:solidFill>
                  <a:schemeClr val="bg2"/>
                </a:solidFill>
                <a:latin typeface="Lato Black" panose="020F0502020204030203" pitchFamily="34" charset="77"/>
                <a:ea typeface="Lato Black" panose="020F0502020204030203" pitchFamily="34" charset="77"/>
                <a:cs typeface="Arial Narrow" charset="0"/>
              </a:defRPr>
            </a:lvl1pPr>
          </a:lstStyle>
          <a:p>
            <a:pPr lvl="0"/>
            <a:r>
              <a:rPr lang="en-US"/>
              <a:t>SEPARATA MARROM</a:t>
            </a:r>
            <a:endParaRPr lang="pt-BR"/>
          </a:p>
        </p:txBody>
      </p:sp>
      <p:sp>
        <p:nvSpPr>
          <p:cNvPr id="7" name="Text Placeholder 8">
            <a:extLst>
              <a:ext uri="{FF2B5EF4-FFF2-40B4-BE49-F238E27FC236}">
                <a16:creationId xmlns="" xmlns:a16="http://schemas.microsoft.com/office/drawing/2014/main" id="{8C237C85-DB21-2347-A0DF-7292FA3FC37E}"/>
              </a:ext>
            </a:extLst>
          </p:cNvPr>
          <p:cNvSpPr>
            <a:spLocks noGrp="1"/>
          </p:cNvSpPr>
          <p:nvPr>
            <p:ph type="body" sz="quarter" idx="13" hasCustomPrompt="1"/>
          </p:nvPr>
        </p:nvSpPr>
        <p:spPr>
          <a:xfrm>
            <a:off x="1584959" y="1720816"/>
            <a:ext cx="6146929" cy="1173209"/>
          </a:xfrm>
          <a:prstGeom prst="rect">
            <a:avLst/>
          </a:prstGeom>
        </p:spPr>
        <p:txBody>
          <a:bodyPr anchor="t">
            <a:noAutofit/>
          </a:bodyPr>
          <a:lstStyle>
            <a:lvl1pPr marL="0" indent="0" algn="l">
              <a:lnSpc>
                <a:spcPts val="8200"/>
              </a:lnSpc>
              <a:buNone/>
              <a:defRPr sz="8200" b="0" i="0" baseline="0">
                <a:solidFill>
                  <a:schemeClr val="accent5"/>
                </a:solidFill>
                <a:latin typeface="Lato Black" panose="020F0502020204030203" pitchFamily="34" charset="77"/>
                <a:ea typeface="Lato Black" panose="020F0502020204030203" pitchFamily="34" charset="77"/>
                <a:cs typeface="Arial Narrow" charset="0"/>
              </a:defRPr>
            </a:lvl1pPr>
          </a:lstStyle>
          <a:p>
            <a:pPr lvl="0"/>
            <a:r>
              <a:rPr lang="en-US"/>
              <a:t>01</a:t>
            </a:r>
            <a:endParaRPr lang="pt-BR"/>
          </a:p>
        </p:txBody>
      </p:sp>
      <p:pic>
        <p:nvPicPr>
          <p:cNvPr id="8" name="Picture 7">
            <a:extLst>
              <a:ext uri="{FF2B5EF4-FFF2-40B4-BE49-F238E27FC236}">
                <a16:creationId xmlns="" xmlns:a16="http://schemas.microsoft.com/office/drawing/2014/main" id="{F6CEF341-8979-E44A-B677-8D119607523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4058011" y="5071872"/>
            <a:ext cx="843465" cy="658368"/>
          </a:xfrm>
          <a:prstGeom prst="rect">
            <a:avLst/>
          </a:prstGeom>
        </p:spPr>
      </p:pic>
    </p:spTree>
    <p:extLst>
      <p:ext uri="{BB962C8B-B14F-4D97-AF65-F5344CB8AC3E}">
        <p14:creationId xmlns:p14="http://schemas.microsoft.com/office/powerpoint/2010/main" val="405464581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theme" Target="../theme/theme10.xml"/><Relationship Id="rId1" Type="http://schemas.openxmlformats.org/officeDocument/2006/relationships/slideLayout" Target="../slideLayouts/slideLayout26.xml"/></Relationships>
</file>

<file path=ppt/slideMasters/_rels/slideMaster11.xml.rels><?xml version="1.0" encoding="UTF-8" standalone="yes"?>
<Relationships xmlns="http://schemas.openxmlformats.org/package/2006/relationships"><Relationship Id="rId2" Type="http://schemas.openxmlformats.org/officeDocument/2006/relationships/theme" Target="../theme/theme11.xml"/><Relationship Id="rId1"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3.xml"/><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1.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theme" Target="../theme/theme5.xml"/><Relationship Id="rId1" Type="http://schemas.openxmlformats.org/officeDocument/2006/relationships/slideLayout" Target="../slideLayouts/slideLayout11.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theme" Target="../theme/theme6.xml"/><Relationship Id="rId1" Type="http://schemas.openxmlformats.org/officeDocument/2006/relationships/slideLayout" Target="../slideLayouts/slideLayout12.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15.xml"/><Relationship Id="rId7" Type="http://schemas.openxmlformats.org/officeDocument/2006/relationships/image" Target="../media/image11.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7.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0.xml"/><Relationship Id="rId7" Type="http://schemas.openxmlformats.org/officeDocument/2006/relationships/theme" Target="../theme/theme8.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5" Type="http://schemas.openxmlformats.org/officeDocument/2006/relationships/slideLayout" Target="../slideLayouts/slideLayout22.xml"/><Relationship Id="rId4" Type="http://schemas.openxmlformats.org/officeDocument/2006/relationships/slideLayout" Target="../slideLayouts/slideLayout21.xml"/></Relationships>
</file>

<file path=ppt/slideMasters/_rels/slideMaster9.xml.rels><?xml version="1.0" encoding="UTF-8" standalone="yes"?>
<Relationships xmlns="http://schemas.openxmlformats.org/package/2006/relationships"><Relationship Id="rId3" Type="http://schemas.openxmlformats.org/officeDocument/2006/relationships/theme" Target="../theme/theme9.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image" Target="../media/image1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45425661"/>
      </p:ext>
    </p:extLst>
  </p:cSld>
  <p:clrMap bg1="lt1" tx1="dk1" bg2="lt2" tx2="dk2" accent1="accent1" accent2="accent2" accent3="accent3" accent4="accent4" accent5="accent5" accent6="accent6" hlink="hlink" folHlink="folHlink"/>
  <p:sldLayoutIdLst>
    <p:sldLayoutId id="2147483710" r:id="rId1"/>
    <p:sldLayoutId id="2147483747"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49361C4-A2C5-A04B-BA6C-A3A285C4DB1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61101360"/>
      </p:ext>
    </p:extLst>
  </p:cSld>
  <p:clrMap bg1="lt1" tx1="dk1" bg2="lt2" tx2="dk2" accent1="accent1" accent2="accent2" accent3="accent3" accent4="accent4" accent5="accent5" accent6="accent6" hlink="hlink" folHlink="folHlink"/>
  <p:sldLayoutIdLst>
    <p:sldLayoutId id="2147483690"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7062760"/>
      </p:ext>
    </p:extLst>
  </p:cSld>
  <p:clrMap bg1="lt1" tx1="dk1" bg2="lt2" tx2="dk2" accent1="accent1" accent2="accent2" accent3="accent3" accent4="accent4" accent5="accent5" accent6="accent6" hlink="hlink" folHlink="folHlink"/>
  <p:sldLayoutIdLst>
    <p:sldLayoutId id="2147483694"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4420925"/>
      </p:ext>
    </p:extLst>
  </p:cSld>
  <p:clrMap bg1="lt1" tx1="dk1" bg2="lt2" tx2="dk2" accent1="accent1" accent2="accent2" accent3="accent3" accent4="accent4" accent5="accent5" accent6="accent6" hlink="hlink" folHlink="folHlink"/>
  <p:sldLayoutIdLst>
    <p:sldLayoutId id="2147483722" r:id="rId1"/>
    <p:sldLayoutId id="2147483740" r:id="rId2"/>
    <p:sldLayoutId id="2147483743" r:id="rId3"/>
    <p:sldLayoutId id="2147483746" r:id="rId4"/>
  </p:sldLayoutIdLst>
  <p:transition>
    <p:fade/>
  </p:transition>
  <p:hf hdr="0" ftr="0" dt="0"/>
  <p:txStyles>
    <p:titleStyle>
      <a:lvl1pPr algn="l" defTabSz="1218712" rtl="0" eaLnBrk="1" latinLnBrk="0" hangingPunct="1">
        <a:lnSpc>
          <a:spcPct val="90000"/>
        </a:lnSpc>
        <a:spcBef>
          <a:spcPct val="0"/>
        </a:spcBef>
        <a:buNone/>
        <a:defRPr sz="5864" kern="1200">
          <a:solidFill>
            <a:schemeClr val="tx1"/>
          </a:solidFill>
          <a:latin typeface="+mj-lt"/>
          <a:ea typeface="+mj-ea"/>
          <a:cs typeface="+mj-cs"/>
        </a:defRPr>
      </a:lvl1pPr>
    </p:titleStyle>
    <p:bodyStyle>
      <a:lvl1pPr marL="304678" indent="-304678" algn="l" defTabSz="1218712" rtl="0" eaLnBrk="1" latinLnBrk="0" hangingPunct="1">
        <a:lnSpc>
          <a:spcPct val="90000"/>
        </a:lnSpc>
        <a:spcBef>
          <a:spcPts val="1333"/>
        </a:spcBef>
        <a:buFont typeface="Arial" panose="020B0604020202020204" pitchFamily="34" charset="0"/>
        <a:buChar char="•"/>
        <a:defRPr sz="3732" kern="1200">
          <a:solidFill>
            <a:schemeClr val="tx1"/>
          </a:solidFill>
          <a:latin typeface="+mn-lt"/>
          <a:ea typeface="+mn-ea"/>
          <a:cs typeface="+mn-cs"/>
        </a:defRPr>
      </a:lvl1pPr>
      <a:lvl2pPr marL="914034" indent="-304678" algn="l" defTabSz="1218712" rtl="0" eaLnBrk="1" latinLnBrk="0" hangingPunct="1">
        <a:lnSpc>
          <a:spcPct val="90000"/>
        </a:lnSpc>
        <a:spcBef>
          <a:spcPts val="666"/>
        </a:spcBef>
        <a:buFont typeface="Arial" panose="020B0604020202020204" pitchFamily="34" charset="0"/>
        <a:buChar char="•"/>
        <a:defRPr sz="3199" kern="1200">
          <a:solidFill>
            <a:schemeClr val="tx1"/>
          </a:solidFill>
          <a:latin typeface="+mn-lt"/>
          <a:ea typeface="+mn-ea"/>
          <a:cs typeface="+mn-cs"/>
        </a:defRPr>
      </a:lvl2pPr>
      <a:lvl3pPr marL="1523390" indent="-304678" algn="l" defTabSz="1218712" rtl="0" eaLnBrk="1" latinLnBrk="0" hangingPunct="1">
        <a:lnSpc>
          <a:spcPct val="90000"/>
        </a:lnSpc>
        <a:spcBef>
          <a:spcPts val="666"/>
        </a:spcBef>
        <a:buFont typeface="Arial" panose="020B0604020202020204" pitchFamily="34" charset="0"/>
        <a:buChar char="•"/>
        <a:defRPr sz="2666" kern="1200">
          <a:solidFill>
            <a:schemeClr val="tx1"/>
          </a:solidFill>
          <a:latin typeface="+mn-lt"/>
          <a:ea typeface="+mn-ea"/>
          <a:cs typeface="+mn-cs"/>
        </a:defRPr>
      </a:lvl3pPr>
      <a:lvl4pPr marL="213274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4pPr>
      <a:lvl5pPr marL="2742103"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5pPr>
      <a:lvl6pPr marL="3351459"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6pPr>
      <a:lvl7pPr marL="3960815"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7pPr>
      <a:lvl8pPr marL="4570171"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8pPr>
      <a:lvl9pPr marL="5179527" indent="-304678" algn="l" defTabSz="1218712" rtl="0" eaLnBrk="1" latinLnBrk="0" hangingPunct="1">
        <a:lnSpc>
          <a:spcPct val="90000"/>
        </a:lnSpc>
        <a:spcBef>
          <a:spcPts val="666"/>
        </a:spcBef>
        <a:buFont typeface="Arial" panose="020B0604020202020204" pitchFamily="34" charset="0"/>
        <a:buChar char="•"/>
        <a:defRPr sz="2399" kern="1200">
          <a:solidFill>
            <a:schemeClr val="tx1"/>
          </a:solidFill>
          <a:latin typeface="+mn-lt"/>
          <a:ea typeface="+mn-ea"/>
          <a:cs typeface="+mn-cs"/>
        </a:defRPr>
      </a:lvl9pPr>
    </p:bodyStyle>
    <p:otherStyle>
      <a:defPPr>
        <a:defRPr lang="en-US"/>
      </a:defPPr>
      <a:lvl1pPr marL="0" algn="l" defTabSz="1218712" rtl="0" eaLnBrk="1" latinLnBrk="0" hangingPunct="1">
        <a:defRPr sz="2399" kern="1200">
          <a:solidFill>
            <a:schemeClr val="tx1"/>
          </a:solidFill>
          <a:latin typeface="+mn-lt"/>
          <a:ea typeface="+mn-ea"/>
          <a:cs typeface="+mn-cs"/>
        </a:defRPr>
      </a:lvl1pPr>
      <a:lvl2pPr marL="609356" algn="l" defTabSz="1218712" rtl="0" eaLnBrk="1" latinLnBrk="0" hangingPunct="1">
        <a:defRPr sz="2399" kern="1200">
          <a:solidFill>
            <a:schemeClr val="tx1"/>
          </a:solidFill>
          <a:latin typeface="+mn-lt"/>
          <a:ea typeface="+mn-ea"/>
          <a:cs typeface="+mn-cs"/>
        </a:defRPr>
      </a:lvl2pPr>
      <a:lvl3pPr marL="1218712" algn="l" defTabSz="1218712" rtl="0" eaLnBrk="1" latinLnBrk="0" hangingPunct="1">
        <a:defRPr sz="2399" kern="1200">
          <a:solidFill>
            <a:schemeClr val="tx1"/>
          </a:solidFill>
          <a:latin typeface="+mn-lt"/>
          <a:ea typeface="+mn-ea"/>
          <a:cs typeface="+mn-cs"/>
        </a:defRPr>
      </a:lvl3pPr>
      <a:lvl4pPr marL="1828068" algn="l" defTabSz="1218712" rtl="0" eaLnBrk="1" latinLnBrk="0" hangingPunct="1">
        <a:defRPr sz="2399" kern="1200">
          <a:solidFill>
            <a:schemeClr val="tx1"/>
          </a:solidFill>
          <a:latin typeface="+mn-lt"/>
          <a:ea typeface="+mn-ea"/>
          <a:cs typeface="+mn-cs"/>
        </a:defRPr>
      </a:lvl4pPr>
      <a:lvl5pPr marL="2437425" algn="l" defTabSz="1218712" rtl="0" eaLnBrk="1" latinLnBrk="0" hangingPunct="1">
        <a:defRPr sz="2399" kern="1200">
          <a:solidFill>
            <a:schemeClr val="tx1"/>
          </a:solidFill>
          <a:latin typeface="+mn-lt"/>
          <a:ea typeface="+mn-ea"/>
          <a:cs typeface="+mn-cs"/>
        </a:defRPr>
      </a:lvl5pPr>
      <a:lvl6pPr marL="3046781" algn="l" defTabSz="1218712" rtl="0" eaLnBrk="1" latinLnBrk="0" hangingPunct="1">
        <a:defRPr sz="2399" kern="1200">
          <a:solidFill>
            <a:schemeClr val="tx1"/>
          </a:solidFill>
          <a:latin typeface="+mn-lt"/>
          <a:ea typeface="+mn-ea"/>
          <a:cs typeface="+mn-cs"/>
        </a:defRPr>
      </a:lvl6pPr>
      <a:lvl7pPr marL="3656137" algn="l" defTabSz="1218712" rtl="0" eaLnBrk="1" latinLnBrk="0" hangingPunct="1">
        <a:defRPr sz="2399" kern="1200">
          <a:solidFill>
            <a:schemeClr val="tx1"/>
          </a:solidFill>
          <a:latin typeface="+mn-lt"/>
          <a:ea typeface="+mn-ea"/>
          <a:cs typeface="+mn-cs"/>
        </a:defRPr>
      </a:lvl7pPr>
      <a:lvl8pPr marL="4265493" algn="l" defTabSz="1218712" rtl="0" eaLnBrk="1" latinLnBrk="0" hangingPunct="1">
        <a:defRPr sz="2399" kern="1200">
          <a:solidFill>
            <a:schemeClr val="tx1"/>
          </a:solidFill>
          <a:latin typeface="+mn-lt"/>
          <a:ea typeface="+mn-ea"/>
          <a:cs typeface="+mn-cs"/>
        </a:defRPr>
      </a:lvl8pPr>
      <a:lvl9pPr marL="4874849" algn="l" defTabSz="1218712" rtl="0" eaLnBrk="1" latinLnBrk="0" hangingPunct="1">
        <a:defRPr sz="2399"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a:extLst>
              <a:ext uri="{FF2B5EF4-FFF2-40B4-BE49-F238E27FC236}">
                <a16:creationId xmlns="" xmlns:a16="http://schemas.microsoft.com/office/drawing/2014/main" id="{4AAB1CA5-F4FB-204D-B621-D0AA012B60F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cxnSp>
        <p:nvCxnSpPr>
          <p:cNvPr id="11" name="Straight Connector 10">
            <a:extLst>
              <a:ext uri="{FF2B5EF4-FFF2-40B4-BE49-F238E27FC236}">
                <a16:creationId xmlns="" xmlns:a16="http://schemas.microsoft.com/office/drawing/2014/main" id="{803AD7BF-7AFB-DD40-BFAF-8E5D75A359D1}"/>
              </a:ext>
            </a:extLst>
          </p:cNvPr>
          <p:cNvCxnSpPr>
            <a:cxnSpLocks/>
          </p:cNvCxnSpPr>
          <p:nvPr userDrawn="1"/>
        </p:nvCxnSpPr>
        <p:spPr>
          <a:xfrm flipH="1">
            <a:off x="975360" y="-193883"/>
            <a:ext cx="2791968" cy="655999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 xmlns:a16="http://schemas.microsoft.com/office/drawing/2014/main" id="{F249AB5B-6328-A940-B59C-EDC168871C1C}"/>
              </a:ext>
            </a:extLst>
          </p:cNvPr>
          <p:cNvCxnSpPr>
            <a:cxnSpLocks/>
          </p:cNvCxnSpPr>
          <p:nvPr userDrawn="1"/>
        </p:nvCxnSpPr>
        <p:spPr>
          <a:xfrm flipH="1">
            <a:off x="4738849" y="3023616"/>
            <a:ext cx="2698271" cy="633984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 xmlns:a16="http://schemas.microsoft.com/office/drawing/2014/main" id="{94F3FB65-F56B-9D46-861C-E7022712724E}"/>
              </a:ext>
            </a:extLst>
          </p:cNvPr>
          <p:cNvCxnSpPr>
            <a:cxnSpLocks/>
          </p:cNvCxnSpPr>
          <p:nvPr userDrawn="1"/>
        </p:nvCxnSpPr>
        <p:spPr>
          <a:xfrm flipH="1">
            <a:off x="987554" y="4828032"/>
            <a:ext cx="654609" cy="1538075"/>
          </a:xfrm>
          <a:prstGeom prst="line">
            <a:avLst/>
          </a:prstGeom>
          <a:ln w="101600" cap="rnd">
            <a:solidFill>
              <a:schemeClr val="accent5"/>
            </a:solidFill>
            <a:round/>
          </a:ln>
        </p:spPr>
        <p:style>
          <a:lnRef idx="1">
            <a:schemeClr val="accent1"/>
          </a:lnRef>
          <a:fillRef idx="0">
            <a:schemeClr val="accent1"/>
          </a:fillRef>
          <a:effectRef idx="0">
            <a:schemeClr val="accent1"/>
          </a:effectRef>
          <a:fontRef idx="minor">
            <a:schemeClr val="tx1"/>
          </a:fontRef>
        </p:style>
      </p:cxnSp>
      <p:pic>
        <p:nvPicPr>
          <p:cNvPr id="26" name="Picture 25">
            <a:extLst>
              <a:ext uri="{FF2B5EF4-FFF2-40B4-BE49-F238E27FC236}">
                <a16:creationId xmlns="" xmlns:a16="http://schemas.microsoft.com/office/drawing/2014/main" id="{244A68E7-78A5-F846-80EE-AC276CA6F28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373328" y="3071936"/>
            <a:ext cx="456338" cy="491337"/>
          </a:xfrm>
          <a:prstGeom prst="rect">
            <a:avLst/>
          </a:prstGeom>
        </p:spPr>
      </p:pic>
      <p:pic>
        <p:nvPicPr>
          <p:cNvPr id="8" name="Picture 7">
            <a:extLst>
              <a:ext uri="{FF2B5EF4-FFF2-40B4-BE49-F238E27FC236}">
                <a16:creationId xmlns="" xmlns:a16="http://schemas.microsoft.com/office/drawing/2014/main" id="{08EA1B8D-117E-944C-9BEC-DE793A45C40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1573363368"/>
      </p:ext>
    </p:extLst>
  </p:cSld>
  <p:clrMap bg1="lt1" tx1="dk1" bg2="lt2" tx2="dk2" accent1="accent1" accent2="accent2" accent3="accent3" accent4="accent4" accent5="accent5" accent6="accent6" hlink="hlink" folHlink="folHlink"/>
  <p:sldLayoutIdLst>
    <p:sldLayoutId id="2147483675"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BBA4303-ABFC-B648-8EB9-F8EFAAF70644}"/>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1242990415"/>
      </p:ext>
    </p:extLst>
  </p:cSld>
  <p:clrMap bg1="lt1" tx1="dk1" bg2="lt2" tx2="dk2" accent1="accent1" accent2="accent2" accent3="accent3" accent4="accent4" accent5="accent5" accent6="accent6" hlink="hlink" folHlink="folHlink"/>
  <p:sldLayoutIdLst>
    <p:sldLayoutId id="2147483677" r:id="rId1"/>
    <p:sldLayoutId id="2147483742" r:id="rId2"/>
    <p:sldLayoutId id="2147483745" r:id="rId3"/>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9969D16-6061-E54D-8420-37FC5F71C00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817572761"/>
      </p:ext>
    </p:extLst>
  </p:cSld>
  <p:clrMap bg1="lt1" tx1="dk1" bg2="lt2" tx2="dk2" accent1="accent1" accent2="accent2" accent3="accent3" accent4="accent4" accent5="accent5" accent6="accent6" hlink="hlink" folHlink="folHlink"/>
  <p:sldLayoutIdLst>
    <p:sldLayoutId id="2147483679"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3F44D618-89C6-4F4C-A09D-4926B437C7B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1987106312"/>
      </p:ext>
    </p:extLst>
  </p:cSld>
  <p:clrMap bg1="lt1" tx1="dk1" bg2="lt2" tx2="dk2" accent1="accent1" accent2="accent2" accent3="accent3" accent4="accent4" accent5="accent5" accent6="accent6" hlink="hlink" folHlink="folHlink"/>
  <p:sldLayoutIdLst>
    <p:sldLayoutId id="2147483681" r:id="rId1"/>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528ECD12-8A09-3845-9152-E974D2CAB137}"/>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pic>
        <p:nvPicPr>
          <p:cNvPr id="3" name="Picture 2">
            <a:extLst>
              <a:ext uri="{FF2B5EF4-FFF2-40B4-BE49-F238E27FC236}">
                <a16:creationId xmlns="" xmlns:a16="http://schemas.microsoft.com/office/drawing/2014/main" id="{4019FB62-FE01-1849-82E8-3E183F40EA54}"/>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559811" y="204213"/>
            <a:ext cx="567237" cy="669506"/>
          </a:xfrm>
          <a:prstGeom prst="rect">
            <a:avLst/>
          </a:prstGeom>
        </p:spPr>
      </p:pic>
    </p:spTree>
    <p:extLst>
      <p:ext uri="{BB962C8B-B14F-4D97-AF65-F5344CB8AC3E}">
        <p14:creationId xmlns:p14="http://schemas.microsoft.com/office/powerpoint/2010/main" val="627510635"/>
      </p:ext>
    </p:extLst>
  </p:cSld>
  <p:clrMap bg1="lt1" tx1="dk1" bg2="lt2" tx2="dk2" accent1="accent1" accent2="accent2" accent3="accent3" accent4="accent4" accent5="accent5" accent6="accent6" hlink="hlink" folHlink="folHlink"/>
  <p:sldLayoutIdLst>
    <p:sldLayoutId id="2147483685" r:id="rId1"/>
    <p:sldLayoutId id="2147483732" r:id="rId2"/>
    <p:sldLayoutId id="2147483723" r:id="rId3"/>
    <p:sldLayoutId id="2147483724" r:id="rId4"/>
    <p:sldLayoutId id="2147483725" r:id="rId5"/>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82F3A161-8CB1-A040-BBCD-3AB3AE1ED47C}"/>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15362220" y="389937"/>
            <a:ext cx="492188" cy="493136"/>
          </a:xfrm>
          <a:prstGeom prst="rect">
            <a:avLst/>
          </a:prstGeom>
        </p:spPr>
      </p:pic>
    </p:spTree>
    <p:extLst>
      <p:ext uri="{BB962C8B-B14F-4D97-AF65-F5344CB8AC3E}">
        <p14:creationId xmlns:p14="http://schemas.microsoft.com/office/powerpoint/2010/main" val="340038443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3" r:id="rId5"/>
    <p:sldLayoutId id="2147483734" r:id="rId6"/>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 xmlns:a16="http://schemas.microsoft.com/office/drawing/2014/main" id="{649361C4-A2C5-A04B-BA6C-A3A285C4DB1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5362220" y="389937"/>
            <a:ext cx="492187" cy="493136"/>
          </a:xfrm>
          <a:prstGeom prst="rect">
            <a:avLst/>
          </a:prstGeom>
        </p:spPr>
      </p:pic>
    </p:spTree>
    <p:extLst>
      <p:ext uri="{BB962C8B-B14F-4D97-AF65-F5344CB8AC3E}">
        <p14:creationId xmlns:p14="http://schemas.microsoft.com/office/powerpoint/2010/main" val="3494319319"/>
      </p:ext>
    </p:extLst>
  </p:cSld>
  <p:clrMap bg1="lt1" tx1="dk1" bg2="lt2" tx2="dk2" accent1="accent1" accent2="accent2" accent3="accent3" accent4="accent4" accent5="accent5" accent6="accent6" hlink="hlink" folHlink="folHlink"/>
  <p:sldLayoutIdLst>
    <p:sldLayoutId id="2147483736" r:id="rId1"/>
    <p:sldLayoutId id="2147483737" r:id="rId2"/>
  </p:sldLayoutIdLst>
  <p:transition>
    <p:fade/>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image" Target="../media/image30.png"/><Relationship Id="rId1" Type="http://schemas.openxmlformats.org/officeDocument/2006/relationships/slideLayout" Target="../slideLayouts/slideLayout4.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9.png"/><Relationship Id="rId7" Type="http://schemas.openxmlformats.org/officeDocument/2006/relationships/image" Target="../media/image35.png"/><Relationship Id="rId2" Type="http://schemas.openxmlformats.org/officeDocument/2006/relationships/image" Target="../media/image31.png"/><Relationship Id="rId1" Type="http://schemas.openxmlformats.org/officeDocument/2006/relationships/slideLayout" Target="../slideLayouts/slideLayout4.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hyperlink" Target="http://bh-testflow.bh01.local/testflow/account/register/step1" TargetMode="External"/><Relationship Id="rId2" Type="http://schemas.openxmlformats.org/officeDocument/2006/relationships/image" Target="../media/image36.jpeg"/><Relationship Id="rId1" Type="http://schemas.openxmlformats.org/officeDocument/2006/relationships/slideLayout" Target="../slideLayouts/slideLayout10.xml"/><Relationship Id="rId5" Type="http://schemas.openxmlformats.org/officeDocument/2006/relationships/hyperlink" Target="file:///\\tecnologiabh\rmflex$\Outros\Ferramentas\TestFlow2.0\Treinamento" TargetMode="External"/><Relationship Id="rId4" Type="http://schemas.openxmlformats.org/officeDocument/2006/relationships/hyperlink" Target="file:///\\tecnologiabh.bh01.local\rmflex$\Outros\Ferramentas\TestFlow2.0"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jpe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6.jpeg"/><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bhn050103006:8051/wspageindex/" TargetMode="External"/><Relationship Id="rId2" Type="http://schemas.openxmlformats.org/officeDocument/2006/relationships/hyperlink" Target="http://Servidor:Porta/wspageindex/" TargetMode="External"/><Relationship Id="rId1" Type="http://schemas.openxmlformats.org/officeDocument/2006/relationships/slideLayout" Target="../slideLayouts/slideLayout4.xml"/><Relationship Id="rId6" Type="http://schemas.openxmlformats.org/officeDocument/2006/relationships/hyperlink" Target="http://servidor:porta/wsProcess/MEX?wsdl" TargetMode="External"/><Relationship Id="rId5" Type="http://schemas.openxmlformats.org/officeDocument/2006/relationships/hyperlink" Target="http://tdn.totvs.com/pages/viewpage.action?pageId=189307798" TargetMode="External"/><Relationship Id="rId4" Type="http://schemas.openxmlformats.org/officeDocument/2006/relationships/hyperlink" Target="https://www.soapui.org/downloads/soapui.html"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8" Type="http://schemas.openxmlformats.org/officeDocument/2006/relationships/hyperlink" Target="http://tdn.totvs.com/pages/viewpage.action?pageId=349184324" TargetMode="External"/><Relationship Id="rId3" Type="http://schemas.openxmlformats.org/officeDocument/2006/relationships/hyperlink" Target="http://tdn.totvs.com/display/public/LRM/Estrutura+dos+Web+Services+RM" TargetMode="External"/><Relationship Id="rId7" Type="http://schemas.openxmlformats.org/officeDocument/2006/relationships/hyperlink" Target="http://tdn.totvs.com/pages/viewpage.action?pageId=340363167#SeguimentoSQUADTOP-5" TargetMode="External"/><Relationship Id="rId2" Type="http://schemas.openxmlformats.org/officeDocument/2006/relationships/hyperlink" Target="http://tdn.totvs.com/pages/viewpage.action?pageId=89620766" TargetMode="External"/><Relationship Id="rId1" Type="http://schemas.openxmlformats.org/officeDocument/2006/relationships/slideLayout" Target="../slideLayouts/slideLayout2.xml"/><Relationship Id="rId6" Type="http://schemas.openxmlformats.org/officeDocument/2006/relationships/hyperlink" Target="http://tdn.totvs.com/pages/viewpage.action?pageId=189307798" TargetMode="External"/><Relationship Id="rId5" Type="http://schemas.openxmlformats.org/officeDocument/2006/relationships/hyperlink" Target="http://tdn.totvs.com/display/LRM/TBC+-+Web+Service+Process" TargetMode="External"/><Relationship Id="rId4" Type="http://schemas.openxmlformats.org/officeDocument/2006/relationships/hyperlink" Target="http://tdn.totvs.com/display/LRM/TBC+-+Web+Service+DataServer"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bh-eng-coutin02.bh01.local/Home/Index"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bh-eng-coutin02.bh01.local/Home/ComparaVersao"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hyperlink" Target="http://engenharia/Panel/versions/12.1.23.Patch"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Apresenta&#231;&#227;o/ConhecendoTestFlow.mp4" TargetMode="Externa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hyperlink" Target="http://tdn.totvs.com/display/EN/Help+TestFlow+2.0" TargetMode="External"/><Relationship Id="rId7" Type="http://schemas.openxmlformats.org/officeDocument/2006/relationships/hyperlink" Target="http://bh-testflow.bh01.local/testflow/dashboard" TargetMode="External"/><Relationship Id="rId2" Type="http://schemas.openxmlformats.org/officeDocument/2006/relationships/hyperlink" Target="mailto:BH.Eng.Automacao@totvs.com.br" TargetMode="External"/><Relationship Id="rId1" Type="http://schemas.openxmlformats.org/officeDocument/2006/relationships/slideLayout" Target="../slideLayouts/slideLayout4.xml"/><Relationship Id="rId6" Type="http://schemas.openxmlformats.org/officeDocument/2006/relationships/hyperlink" Target="http://tdn.totvs.com/pages/viewpage.action?pageId=286028481" TargetMode="External"/><Relationship Id="rId11" Type="http://schemas.openxmlformats.org/officeDocument/2006/relationships/image" Target="../media/image28.png"/><Relationship Id="rId5" Type="http://schemas.openxmlformats.org/officeDocument/2006/relationships/hyperlink" Target="http://tdn.totvs.com/pages/viewpage.action?pageId=286208460" TargetMode="External"/><Relationship Id="rId10" Type="http://schemas.openxmlformats.org/officeDocument/2006/relationships/image" Target="../media/image27.png"/><Relationship Id="rId4" Type="http://schemas.openxmlformats.org/officeDocument/2006/relationships/hyperlink" Target="http://tdn.totvs.com/display/EN/Novidades+do+TestFlow+2.0" TargetMode="External"/><Relationship Id="rId9" Type="http://schemas.openxmlformats.org/officeDocument/2006/relationships/image" Target="../media/image2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EA5A5B32-59C8-CC41-AE2F-8B1AECF8E699}"/>
              </a:ext>
            </a:extLst>
          </p:cNvPr>
          <p:cNvSpPr>
            <a:spLocks noGrp="1"/>
          </p:cNvSpPr>
          <p:nvPr>
            <p:ph type="body" sz="quarter" idx="10"/>
          </p:nvPr>
        </p:nvSpPr>
        <p:spPr>
          <a:xfrm>
            <a:off x="-117388" y="3704255"/>
            <a:ext cx="8125315" cy="1782145"/>
          </a:xfrm>
        </p:spPr>
        <p:txBody>
          <a:bodyPr/>
          <a:lstStyle/>
          <a:p>
            <a:pPr algn="ctr"/>
            <a:r>
              <a:rPr lang="pt-BR" dirty="0"/>
              <a:t>Test Flow 2.0</a:t>
            </a:r>
          </a:p>
        </p:txBody>
      </p:sp>
      <p:sp>
        <p:nvSpPr>
          <p:cNvPr id="3" name="Text Placeholder 2">
            <a:extLst>
              <a:ext uri="{FF2B5EF4-FFF2-40B4-BE49-F238E27FC236}">
                <a16:creationId xmlns="" xmlns:a16="http://schemas.microsoft.com/office/drawing/2014/main" id="{57B4FF87-73A3-F74E-A709-6292BD08D851}"/>
              </a:ext>
            </a:extLst>
          </p:cNvPr>
          <p:cNvSpPr>
            <a:spLocks noGrp="1"/>
          </p:cNvSpPr>
          <p:nvPr>
            <p:ph type="body" sz="quarter" idx="11"/>
          </p:nvPr>
        </p:nvSpPr>
        <p:spPr>
          <a:xfrm>
            <a:off x="12991210" y="7827264"/>
            <a:ext cx="1491271" cy="365760"/>
          </a:xfrm>
        </p:spPr>
        <p:txBody>
          <a:bodyPr/>
          <a:lstStyle/>
          <a:p>
            <a:r>
              <a:rPr lang="pt-BR" dirty="0" smtClean="0"/>
              <a:t>Setembro</a:t>
            </a:r>
            <a:endParaRPr lang="pt-BR" dirty="0"/>
          </a:p>
        </p:txBody>
      </p:sp>
    </p:spTree>
    <p:extLst>
      <p:ext uri="{BB962C8B-B14F-4D97-AF65-F5344CB8AC3E}">
        <p14:creationId xmlns:p14="http://schemas.microsoft.com/office/powerpoint/2010/main" val="4987778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A1914C36-66B8-D743-BF65-623FF2EA54E8}"/>
              </a:ext>
            </a:extLst>
          </p:cNvPr>
          <p:cNvSpPr>
            <a:spLocks noGrp="1"/>
          </p:cNvSpPr>
          <p:nvPr>
            <p:ph type="body" sz="quarter" idx="10"/>
          </p:nvPr>
        </p:nvSpPr>
        <p:spPr>
          <a:xfrm>
            <a:off x="1584959" y="2894025"/>
            <a:ext cx="8098687" cy="2117812"/>
          </a:xfrm>
        </p:spPr>
        <p:txBody>
          <a:bodyPr/>
          <a:lstStyle/>
          <a:p>
            <a:r>
              <a:rPr lang="pt-BR" dirty="0" smtClean="0"/>
              <a:t>Base Modelo</a:t>
            </a:r>
          </a:p>
          <a:p>
            <a:r>
              <a:rPr lang="pt-BR" dirty="0" smtClean="0"/>
              <a:t>x Resultado</a:t>
            </a:r>
            <a:endParaRPr lang="pt-BR" dirty="0"/>
          </a:p>
        </p:txBody>
      </p:sp>
      <p:sp>
        <p:nvSpPr>
          <p:cNvPr id="4" name="Text Placeholder 3">
            <a:extLst>
              <a:ext uri="{FF2B5EF4-FFF2-40B4-BE49-F238E27FC236}">
                <a16:creationId xmlns="" xmlns:a16="http://schemas.microsoft.com/office/drawing/2014/main" id="{F269D871-1096-A142-AAF4-E5AA6DF77058}"/>
              </a:ext>
            </a:extLst>
          </p:cNvPr>
          <p:cNvSpPr>
            <a:spLocks noGrp="1"/>
          </p:cNvSpPr>
          <p:nvPr>
            <p:ph type="body" sz="quarter" idx="13"/>
          </p:nvPr>
        </p:nvSpPr>
        <p:spPr/>
        <p:txBody>
          <a:bodyPr/>
          <a:lstStyle/>
          <a:p>
            <a:r>
              <a:rPr lang="pt-BR" dirty="0" smtClean="0"/>
              <a:t>02</a:t>
            </a:r>
            <a:endParaRPr lang="pt-BR" dirty="0"/>
          </a:p>
        </p:txBody>
      </p:sp>
    </p:spTree>
    <p:extLst>
      <p:ext uri="{BB962C8B-B14F-4D97-AF65-F5344CB8AC3E}">
        <p14:creationId xmlns:p14="http://schemas.microsoft.com/office/powerpoint/2010/main" val="35997300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VALIDAÇÕES</a:t>
            </a:r>
            <a:endParaRPr lang="en-US" dirty="0">
              <a:solidFill>
                <a:schemeClr val="accent5"/>
              </a:solidFill>
            </a:endParaRPr>
          </a:p>
        </p:txBody>
      </p:sp>
      <p:sp>
        <p:nvSpPr>
          <p:cNvPr id="4" name="CaixaDeTexto 3"/>
          <p:cNvSpPr txBox="1"/>
          <p:nvPr/>
        </p:nvSpPr>
        <p:spPr>
          <a:xfrm>
            <a:off x="1541928" y="1703294"/>
            <a:ext cx="13125794" cy="7151146"/>
          </a:xfrm>
          <a:prstGeom prst="rect">
            <a:avLst/>
          </a:prstGeom>
        </p:spPr>
        <p:txBody>
          <a:bodyPr wrap="square" rtlCol="0">
            <a:normAutofit fontScale="85000" lnSpcReduction="20000"/>
          </a:bodyPr>
          <a:lstStyle/>
          <a:p>
            <a:pPr marL="342900" indent="-342900">
              <a:buFont typeface="Arial" panose="020B0604020202020204" pitchFamily="34" charset="0"/>
              <a:buChar char="•"/>
            </a:pPr>
            <a:r>
              <a:rPr lang="pt-BR" sz="2400" b="1" dirty="0" smtClean="0">
                <a:latin typeface="Lato" panose="020F0502020204030203" pitchFamily="34" charset="77"/>
                <a:ea typeface="Arial Narrow" charset="0"/>
                <a:cs typeface="Arial Narrow" charset="0"/>
              </a:rPr>
              <a:t>Métodos </a:t>
            </a:r>
            <a:r>
              <a:rPr lang="pt-BR" sz="2400" b="1" dirty="0">
                <a:latin typeface="Lato" panose="020F0502020204030203" pitchFamily="34" charset="77"/>
                <a:ea typeface="Arial Narrow" charset="0"/>
                <a:cs typeface="Arial Narrow" charset="0"/>
              </a:rPr>
              <a:t>de validação de resultados</a:t>
            </a:r>
          </a:p>
          <a:p>
            <a:pPr marL="952348" lvl="1" indent="-342900">
              <a:buFont typeface="Arial" panose="020B0604020202020204" pitchFamily="34" charset="0"/>
              <a:buChar char="•"/>
            </a:pPr>
            <a:endParaRPr lang="pt-BR" sz="2400" b="1" dirty="0">
              <a:latin typeface="Lato" panose="020F0502020204030203" pitchFamily="34" charset="77"/>
              <a:ea typeface="Arial Narrow" charset="0"/>
              <a:cs typeface="Arial Narrow" charset="0"/>
            </a:endParaRPr>
          </a:p>
          <a:p>
            <a:pPr marL="952348" lvl="1" indent="-342900">
              <a:buFontTx/>
              <a:buChar char="-"/>
            </a:pPr>
            <a:r>
              <a:rPr lang="pt-BR" sz="2400" dirty="0">
                <a:latin typeface="Lato" panose="020F0502020204030203" pitchFamily="34" charset="77"/>
                <a:ea typeface="Arial Narrow" charset="0"/>
                <a:cs typeface="Arial Narrow" charset="0"/>
              </a:rPr>
              <a:t>Comparação com um gabarito</a:t>
            </a: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r>
              <a:rPr lang="pt-BR" sz="2400" dirty="0">
                <a:latin typeface="Lato" panose="020F0502020204030203" pitchFamily="34" charset="77"/>
                <a:ea typeface="Arial Narrow" charset="0"/>
                <a:cs typeface="Arial Narrow" charset="0"/>
              </a:rPr>
              <a:t>Comparação entre Bases de Dados</a:t>
            </a: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r>
              <a:rPr lang="pt-BR" sz="2400" dirty="0">
                <a:latin typeface="Lato" panose="020F0502020204030203" pitchFamily="34" charset="77"/>
                <a:ea typeface="Arial Narrow" charset="0"/>
                <a:cs typeface="Arial Narrow" charset="0"/>
              </a:rPr>
              <a:t>Validação no próprio teste automatizado</a:t>
            </a:r>
          </a:p>
          <a:p>
            <a:pPr marL="342900" indent="-342900">
              <a:buFont typeface="Arial" panose="020B0604020202020204" pitchFamily="34" charset="0"/>
              <a:buChar char="•"/>
            </a:pPr>
            <a:endParaRPr lang="pt-BR" sz="2400" b="1" dirty="0">
              <a:latin typeface="Lato" panose="020F0502020204030203" pitchFamily="34" charset="77"/>
              <a:ea typeface="Arial Narrow" charset="0"/>
              <a:cs typeface="Arial Narrow" charset="0"/>
            </a:endParaRPr>
          </a:p>
          <a:p>
            <a:pPr marL="342900" indent="-342900">
              <a:buFont typeface="Arial" panose="020B0604020202020204" pitchFamily="34" charset="0"/>
              <a:buChar char="•"/>
            </a:pPr>
            <a:r>
              <a:rPr lang="pt-BR" sz="2400" b="1" dirty="0">
                <a:latin typeface="Lato" panose="020F0502020204030203" pitchFamily="34" charset="77"/>
                <a:ea typeface="Arial Narrow" charset="0"/>
                <a:cs typeface="Arial Narrow" charset="0"/>
              </a:rPr>
              <a:t>Base Modelo x Base Resultado</a:t>
            </a:r>
          </a:p>
          <a:p>
            <a:pPr marL="952348" lvl="1" indent="-342900">
              <a:buFont typeface="Arial" panose="020B0604020202020204" pitchFamily="34" charset="0"/>
              <a:buChar char="•"/>
            </a:pPr>
            <a:endParaRPr lang="pt-BR" sz="2400" b="1" dirty="0">
              <a:latin typeface="Lato" panose="020F0502020204030203" pitchFamily="34" charset="77"/>
              <a:ea typeface="Arial Narrow" charset="0"/>
              <a:cs typeface="Arial Narrow" charset="0"/>
            </a:endParaRPr>
          </a:p>
          <a:p>
            <a:pPr marL="952348" lvl="1" indent="-342900">
              <a:lnSpc>
                <a:spcPct val="120000"/>
              </a:lnSpc>
              <a:buFont typeface="Arial" panose="020B0604020202020204" pitchFamily="34" charset="0"/>
              <a:buChar char="•"/>
            </a:pPr>
            <a:r>
              <a:rPr lang="pt-BR" sz="2400" dirty="0">
                <a:latin typeface="Lato" panose="020F0502020204030203" pitchFamily="34" charset="77"/>
                <a:ea typeface="Arial Narrow" charset="0"/>
                <a:cs typeface="Arial Narrow" charset="0"/>
              </a:rPr>
              <a:t>Conceito </a:t>
            </a:r>
          </a:p>
          <a:p>
            <a:pPr lvl="2">
              <a:lnSpc>
                <a:spcPct val="120000"/>
              </a:lnSpc>
            </a:pPr>
            <a:r>
              <a:rPr lang="pt-BR" sz="2400" dirty="0">
                <a:latin typeface="Lato" panose="020F0502020204030203" pitchFamily="34" charset="77"/>
                <a:ea typeface="Arial Narrow" charset="0"/>
                <a:cs typeface="Arial Narrow" charset="0"/>
              </a:rPr>
              <a:t>Tem como principal característica uma estrutura de comparação de bases, que utiliza-se da técnica de regressão de testes, afim de garantir a qualidade do produto e evitar que um erro não esperado saia para o mercado. </a:t>
            </a:r>
          </a:p>
          <a:p>
            <a:pPr marL="952348" lvl="1" indent="-342900">
              <a:lnSpc>
                <a:spcPct val="120000"/>
              </a:lnSpc>
              <a:buFontTx/>
              <a:buChar char="-"/>
            </a:pPr>
            <a:endParaRPr lang="pt-BR" sz="2400" dirty="0">
              <a:latin typeface="Lato" panose="020F0502020204030203" pitchFamily="34" charset="77"/>
              <a:ea typeface="Arial Narrow" charset="0"/>
              <a:cs typeface="Arial Narrow" charset="0"/>
            </a:endParaRPr>
          </a:p>
          <a:p>
            <a:pPr marL="952348" lvl="1" indent="-342900">
              <a:lnSpc>
                <a:spcPct val="120000"/>
              </a:lnSpc>
              <a:buFont typeface="Arial" panose="020B0604020202020204" pitchFamily="34" charset="0"/>
              <a:buChar char="•"/>
            </a:pPr>
            <a:r>
              <a:rPr lang="pt-BR" sz="2400" dirty="0">
                <a:latin typeface="Lato" panose="020F0502020204030203" pitchFamily="34" charset="77"/>
                <a:ea typeface="Arial Narrow" charset="0"/>
                <a:cs typeface="Arial Narrow" charset="0"/>
              </a:rPr>
              <a:t>Base Resultado</a:t>
            </a:r>
          </a:p>
          <a:p>
            <a:pPr lvl="2">
              <a:lnSpc>
                <a:spcPct val="120000"/>
              </a:lnSpc>
            </a:pPr>
            <a:r>
              <a:rPr lang="pt-BR" sz="2400" dirty="0">
                <a:latin typeface="Lato" panose="020F0502020204030203" pitchFamily="34" charset="77"/>
                <a:ea typeface="Arial Narrow" charset="0"/>
                <a:cs typeface="Arial Narrow" charset="0"/>
              </a:rPr>
              <a:t>Base de dados definida como “Resultado”, é a base onde os scripts de testes foram gravados e os resultados conferidos, ou seja, os projetos de testes já foram executados. Exemplo: cadastros, cálculos ,etc.</a:t>
            </a:r>
          </a:p>
          <a:p>
            <a:pPr marL="952348" lvl="1" indent="-342900">
              <a:lnSpc>
                <a:spcPct val="120000"/>
              </a:lnSpc>
              <a:buFontTx/>
              <a:buChar char="-"/>
            </a:pPr>
            <a:endParaRPr lang="pt-BR" sz="2400" dirty="0">
              <a:latin typeface="Lato" panose="020F0502020204030203" pitchFamily="34" charset="77"/>
              <a:ea typeface="Arial Narrow" charset="0"/>
              <a:cs typeface="Arial Narrow" charset="0"/>
            </a:endParaRPr>
          </a:p>
          <a:p>
            <a:pPr marL="952348" lvl="1" indent="-342900">
              <a:lnSpc>
                <a:spcPct val="120000"/>
              </a:lnSpc>
              <a:buFont typeface="Arial" panose="020B0604020202020204" pitchFamily="34" charset="0"/>
              <a:buChar char="•"/>
            </a:pPr>
            <a:r>
              <a:rPr lang="pt-BR" sz="2400" dirty="0">
                <a:latin typeface="Lato" panose="020F0502020204030203" pitchFamily="34" charset="77"/>
                <a:ea typeface="Arial Narrow" charset="0"/>
                <a:cs typeface="Arial Narrow" charset="0"/>
              </a:rPr>
              <a:t>Base Modelo</a:t>
            </a:r>
          </a:p>
          <a:p>
            <a:pPr lvl="2">
              <a:lnSpc>
                <a:spcPct val="120000"/>
              </a:lnSpc>
            </a:pPr>
            <a:r>
              <a:rPr lang="pt-BR" sz="2400" dirty="0">
                <a:latin typeface="Lato" panose="020F0502020204030203" pitchFamily="34" charset="77"/>
                <a:ea typeface="Arial Narrow" charset="0"/>
                <a:cs typeface="Arial Narrow" charset="0"/>
              </a:rPr>
              <a:t>Base de dados definida como “Modelo”, é a base onde os projetos de testes serão executados para posteriormente serem comparados com a base Resultado.</a:t>
            </a: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33455" y="871868"/>
            <a:ext cx="3234267" cy="3234267"/>
          </a:xfrm>
          <a:prstGeom prst="rect">
            <a:avLst/>
          </a:prstGeom>
        </p:spPr>
      </p:pic>
    </p:spTree>
    <p:extLst>
      <p:ext uri="{BB962C8B-B14F-4D97-AF65-F5344CB8AC3E}">
        <p14:creationId xmlns:p14="http://schemas.microsoft.com/office/powerpoint/2010/main" val="3289179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13" end="13"/>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16" end="16"/>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BASE MODELO X RESULTADO</a:t>
            </a:r>
            <a:endParaRPr lang="en-US" dirty="0">
              <a:solidFill>
                <a:schemeClr val="accent5"/>
              </a:solidFill>
            </a:endParaRPr>
          </a:p>
        </p:txBody>
      </p:sp>
      <p:sp>
        <p:nvSpPr>
          <p:cNvPr id="4" name="CaixaDeTexto 3"/>
          <p:cNvSpPr txBox="1"/>
          <p:nvPr/>
        </p:nvSpPr>
        <p:spPr>
          <a:xfrm>
            <a:off x="1541928" y="1703294"/>
            <a:ext cx="6331211" cy="515853"/>
          </a:xfrm>
          <a:prstGeom prst="rect">
            <a:avLst/>
          </a:prstGeom>
        </p:spPr>
        <p:txBody>
          <a:bodyPr wrap="square" rtlCol="0">
            <a:normAutofit/>
          </a:bodyPr>
          <a:lstStyle/>
          <a:p>
            <a:pPr marL="342900"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Exemplo 1 - Inclusão de registro</a:t>
            </a:r>
            <a:endParaRPr lang="pt-BR" sz="2200" dirty="0">
              <a:latin typeface="Lato" panose="020B0604020202020204" charset="0"/>
            </a:endParaRPr>
          </a:p>
          <a:p>
            <a:pPr lvl="1" indent="-342900">
              <a:buFontTx/>
              <a:buChar char="-"/>
            </a:pPr>
            <a:endParaRPr lang="pt-BR" sz="1700" dirty="0"/>
          </a:p>
          <a:p>
            <a:endParaRPr lang="pt-BR" sz="2400" dirty="0" smtClean="0">
              <a:latin typeface="Lato" panose="020F0502020204030203" pitchFamily="34" charset="77"/>
              <a:ea typeface="Arial Narrow" charset="0"/>
              <a:cs typeface="Arial Narrow" charset="0"/>
            </a:endParaRPr>
          </a:p>
        </p:txBody>
      </p:sp>
      <p:grpSp>
        <p:nvGrpSpPr>
          <p:cNvPr id="9" name="Grupo 8"/>
          <p:cNvGrpSpPr/>
          <p:nvPr/>
        </p:nvGrpSpPr>
        <p:grpSpPr>
          <a:xfrm>
            <a:off x="12300892" y="833015"/>
            <a:ext cx="1887080" cy="1940034"/>
            <a:chOff x="7181285" y="3795712"/>
            <a:chExt cx="1887080" cy="1940034"/>
          </a:xfrm>
        </p:grpSpPr>
        <p:pic>
          <p:nvPicPr>
            <p:cNvPr id="3" name="Imagem 2"/>
            <p:cNvPicPr>
              <a:picLocks noChangeAspect="1"/>
            </p:cNvPicPr>
            <p:nvPr/>
          </p:nvPicPr>
          <p:blipFill>
            <a:blip r:embed="rId2"/>
            <a:stretch>
              <a:fillRect/>
            </a:stretch>
          </p:blipFill>
          <p:spPr>
            <a:xfrm>
              <a:off x="7496175" y="3795712"/>
              <a:ext cx="1257300" cy="1552575"/>
            </a:xfrm>
            <a:prstGeom prst="rect">
              <a:avLst/>
            </a:prstGeom>
          </p:spPr>
        </p:pic>
        <p:sp>
          <p:nvSpPr>
            <p:cNvPr id="8" name="CaixaDeTexto 7"/>
            <p:cNvSpPr txBox="1"/>
            <p:nvPr/>
          </p:nvSpPr>
          <p:spPr>
            <a:xfrm>
              <a:off x="7181285" y="5348287"/>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Resultado</a:t>
              </a:r>
            </a:p>
          </p:txBody>
        </p:sp>
      </p:grpSp>
      <p:grpSp>
        <p:nvGrpSpPr>
          <p:cNvPr id="13" name="Grupo 12"/>
          <p:cNvGrpSpPr/>
          <p:nvPr/>
        </p:nvGrpSpPr>
        <p:grpSpPr>
          <a:xfrm>
            <a:off x="3674254" y="6725128"/>
            <a:ext cx="2490779" cy="2077750"/>
            <a:chOff x="10568218" y="2959199"/>
            <a:chExt cx="2490779" cy="2077750"/>
          </a:xfrm>
        </p:grpSpPr>
        <p:pic>
          <p:nvPicPr>
            <p:cNvPr id="10" name="Imagem 9"/>
            <p:cNvPicPr>
              <a:picLocks noChangeAspect="1"/>
            </p:cNvPicPr>
            <p:nvPr/>
          </p:nvPicPr>
          <p:blipFill>
            <a:blip r:embed="rId3"/>
            <a:stretch>
              <a:fillRect/>
            </a:stretch>
          </p:blipFill>
          <p:spPr>
            <a:xfrm>
              <a:off x="11185506" y="2959199"/>
              <a:ext cx="1257300" cy="1552575"/>
            </a:xfrm>
            <a:prstGeom prst="rect">
              <a:avLst/>
            </a:prstGeom>
          </p:spPr>
        </p:pic>
        <p:sp>
          <p:nvSpPr>
            <p:cNvPr id="11" name="CaixaDeTexto 10"/>
            <p:cNvSpPr txBox="1"/>
            <p:nvPr/>
          </p:nvSpPr>
          <p:spPr>
            <a:xfrm>
              <a:off x="10568218" y="4511774"/>
              <a:ext cx="2490779" cy="525175"/>
            </a:xfrm>
            <a:prstGeom prst="rect">
              <a:avLst/>
            </a:prstGeom>
          </p:spPr>
          <p:txBody>
            <a:bodyPr wrap="square" rtlCol="0">
              <a:noAutofit/>
            </a:bodyPr>
            <a:lstStyle/>
            <a:p>
              <a:pPr algn="ctr">
                <a:lnSpc>
                  <a:spcPct val="100000"/>
                </a:lnSpc>
              </a:pPr>
              <a:r>
                <a:rPr lang="pt-BR" sz="2800" b="1" i="0" dirty="0" err="1" smtClean="0">
                  <a:solidFill>
                    <a:schemeClr val="tx1"/>
                  </a:solidFill>
                  <a:latin typeface="Lato" panose="020F0502020204030203" pitchFamily="34" charset="77"/>
                  <a:ea typeface="Arial Narrow" charset="0"/>
                  <a:cs typeface="Arial Narrow" charset="0"/>
                </a:rPr>
                <a:t>Temp</a:t>
              </a:r>
              <a:r>
                <a:rPr lang="pt-BR" sz="2800" b="1" dirty="0" err="1">
                  <a:latin typeface="Lato" panose="020F0502020204030203" pitchFamily="34" charset="77"/>
                  <a:ea typeface="Arial Narrow" charset="0"/>
                  <a:cs typeface="Arial Narrow" charset="0"/>
                </a:rPr>
                <a:t>_</a:t>
              </a:r>
              <a:r>
                <a:rPr lang="pt-BR" sz="2800" b="1" i="0" dirty="0" err="1" smtClean="0">
                  <a:solidFill>
                    <a:schemeClr val="tx1"/>
                  </a:solidFill>
                  <a:latin typeface="Lato" panose="020F0502020204030203" pitchFamily="34" charset="77"/>
                  <a:ea typeface="Arial Narrow" charset="0"/>
                  <a:cs typeface="Arial Narrow" charset="0"/>
                </a:rPr>
                <a:t>Modelo</a:t>
              </a:r>
              <a:endParaRPr lang="pt-BR" sz="2800" b="1" i="0" dirty="0" smtClean="0">
                <a:solidFill>
                  <a:schemeClr val="tx1"/>
                </a:solidFill>
                <a:latin typeface="Lato" panose="020F0502020204030203" pitchFamily="34" charset="77"/>
                <a:ea typeface="Arial Narrow" charset="0"/>
                <a:cs typeface="Arial Narrow" charset="0"/>
              </a:endParaRPr>
            </a:p>
          </p:txBody>
        </p:sp>
      </p:grpSp>
      <p:grpSp>
        <p:nvGrpSpPr>
          <p:cNvPr id="17" name="Grupo 16"/>
          <p:cNvGrpSpPr/>
          <p:nvPr/>
        </p:nvGrpSpPr>
        <p:grpSpPr>
          <a:xfrm>
            <a:off x="10102913" y="6186297"/>
            <a:ext cx="1980029" cy="2573061"/>
            <a:chOff x="6609789" y="3282099"/>
            <a:chExt cx="2410225" cy="3052853"/>
          </a:xfrm>
        </p:grpSpPr>
        <p:pic>
          <p:nvPicPr>
            <p:cNvPr id="15" name="Imagem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9789" y="3282099"/>
              <a:ext cx="2410225" cy="2410225"/>
            </a:xfrm>
            <a:prstGeom prst="rect">
              <a:avLst/>
            </a:prstGeom>
          </p:spPr>
        </p:pic>
        <p:pic>
          <p:nvPicPr>
            <p:cNvPr id="16" name="Imagem 15"/>
            <p:cNvPicPr>
              <a:picLocks noChangeAspect="1"/>
            </p:cNvPicPr>
            <p:nvPr/>
          </p:nvPicPr>
          <p:blipFill rotWithShape="1">
            <a:blip r:embed="rId5"/>
            <a:srcRect l="39534" t="22463" b="13667"/>
            <a:stretch/>
          </p:blipFill>
          <p:spPr>
            <a:xfrm>
              <a:off x="7078859" y="5692324"/>
              <a:ext cx="1671567" cy="642628"/>
            </a:xfrm>
            <a:prstGeom prst="rect">
              <a:avLst/>
            </a:prstGeom>
          </p:spPr>
        </p:pic>
      </p:grpSp>
      <p:grpSp>
        <p:nvGrpSpPr>
          <p:cNvPr id="35" name="Grupo 34"/>
          <p:cNvGrpSpPr/>
          <p:nvPr/>
        </p:nvGrpSpPr>
        <p:grpSpPr>
          <a:xfrm>
            <a:off x="9543098" y="833015"/>
            <a:ext cx="2223744" cy="1940034"/>
            <a:chOff x="9543098" y="1178455"/>
            <a:chExt cx="2223744" cy="1940034"/>
          </a:xfrm>
        </p:grpSpPr>
        <p:grpSp>
          <p:nvGrpSpPr>
            <p:cNvPr id="12" name="Grupo 11"/>
            <p:cNvGrpSpPr/>
            <p:nvPr/>
          </p:nvGrpSpPr>
          <p:grpSpPr>
            <a:xfrm>
              <a:off x="9543098" y="1178455"/>
              <a:ext cx="1549830" cy="1940034"/>
              <a:chOff x="1014986" y="2571740"/>
              <a:chExt cx="1549830" cy="1940034"/>
            </a:xfrm>
          </p:grpSpPr>
          <p:pic>
            <p:nvPicPr>
              <p:cNvPr id="6" name="Imagem 5"/>
              <p:cNvPicPr>
                <a:picLocks noChangeAspect="1"/>
              </p:cNvPicPr>
              <p:nvPr/>
            </p:nvPicPr>
            <p:blipFill>
              <a:blip r:embed="rId3"/>
              <a:stretch>
                <a:fillRect/>
              </a:stretch>
            </p:blipFill>
            <p:spPr>
              <a:xfrm>
                <a:off x="1161251" y="2571740"/>
                <a:ext cx="1257300" cy="1552575"/>
              </a:xfrm>
              <a:prstGeom prst="rect">
                <a:avLst/>
              </a:prstGeom>
            </p:spPr>
          </p:pic>
          <p:sp>
            <p:nvSpPr>
              <p:cNvPr id="7" name="CaixaDeTexto 6"/>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pic>
          <p:nvPicPr>
            <p:cNvPr id="20" name="Imagem 19"/>
            <p:cNvPicPr>
              <a:picLocks noChangeAspect="1"/>
            </p:cNvPicPr>
            <p:nvPr/>
          </p:nvPicPr>
          <p:blipFill>
            <a:blip r:embed="rId6"/>
            <a:stretch>
              <a:fillRect/>
            </a:stretch>
          </p:blipFill>
          <p:spPr>
            <a:xfrm>
              <a:off x="10946663" y="1586097"/>
              <a:ext cx="820179" cy="811312"/>
            </a:xfrm>
            <a:prstGeom prst="rect">
              <a:avLst/>
            </a:prstGeom>
          </p:spPr>
        </p:pic>
      </p:grpSp>
      <p:grpSp>
        <p:nvGrpSpPr>
          <p:cNvPr id="21" name="Grupo 20"/>
          <p:cNvGrpSpPr/>
          <p:nvPr/>
        </p:nvGrpSpPr>
        <p:grpSpPr>
          <a:xfrm>
            <a:off x="613461" y="3565058"/>
            <a:ext cx="1887080" cy="1940034"/>
            <a:chOff x="7181285" y="3795712"/>
            <a:chExt cx="1887080" cy="1940034"/>
          </a:xfrm>
        </p:grpSpPr>
        <p:pic>
          <p:nvPicPr>
            <p:cNvPr id="22" name="Imagem 21"/>
            <p:cNvPicPr>
              <a:picLocks noChangeAspect="1"/>
            </p:cNvPicPr>
            <p:nvPr/>
          </p:nvPicPr>
          <p:blipFill>
            <a:blip r:embed="rId2"/>
            <a:stretch>
              <a:fillRect/>
            </a:stretch>
          </p:blipFill>
          <p:spPr>
            <a:xfrm>
              <a:off x="7496175" y="3795712"/>
              <a:ext cx="1257300" cy="1552575"/>
            </a:xfrm>
            <a:prstGeom prst="rect">
              <a:avLst/>
            </a:prstGeom>
          </p:spPr>
        </p:pic>
        <p:sp>
          <p:nvSpPr>
            <p:cNvPr id="23" name="CaixaDeTexto 22"/>
            <p:cNvSpPr txBox="1"/>
            <p:nvPr/>
          </p:nvSpPr>
          <p:spPr>
            <a:xfrm>
              <a:off x="7181285" y="5348287"/>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Resultado</a:t>
              </a:r>
            </a:p>
          </p:txBody>
        </p:sp>
      </p:grpSp>
      <p:sp>
        <p:nvSpPr>
          <p:cNvPr id="24" name="CaixaDeTexto 23"/>
          <p:cNvSpPr txBox="1"/>
          <p:nvPr/>
        </p:nvSpPr>
        <p:spPr>
          <a:xfrm>
            <a:off x="2798342" y="3701227"/>
            <a:ext cx="3747063" cy="1431250"/>
          </a:xfrm>
          <a:prstGeom prst="rect">
            <a:avLst/>
          </a:prstGeom>
        </p:spPr>
        <p:txBody>
          <a:bodyPr wrap="square" rtlCol="0">
            <a:noAutofit/>
          </a:bodyPr>
          <a:lstStyle/>
          <a:p>
            <a:r>
              <a:rPr lang="pt-BR" sz="2000" dirty="0" smtClean="0">
                <a:latin typeface="Lato" panose="020F0502020204030203" pitchFamily="34" charset="77"/>
                <a:ea typeface="Arial Narrow" charset="0"/>
                <a:cs typeface="Arial Narrow" charset="0"/>
              </a:rPr>
              <a:t>CODPACIENTE</a:t>
            </a:r>
            <a:r>
              <a:rPr lang="pt-BR" sz="2000" dirty="0">
                <a:latin typeface="Lato" panose="020F0502020204030203" pitchFamily="34" charset="77"/>
                <a:ea typeface="Arial Narrow" charset="0"/>
                <a:cs typeface="Arial Narrow" charset="0"/>
              </a:rPr>
              <a:t>: 0001</a:t>
            </a:r>
          </a:p>
          <a:p>
            <a:r>
              <a:rPr lang="pt-BR" sz="2000" dirty="0">
                <a:latin typeface="Lato" panose="020F0502020204030203" pitchFamily="34" charset="77"/>
                <a:ea typeface="Arial Narrow" charset="0"/>
                <a:cs typeface="Arial Narrow" charset="0"/>
              </a:rPr>
              <a:t>NOME: Robson</a:t>
            </a:r>
          </a:p>
          <a:p>
            <a:r>
              <a:rPr lang="pt-BR" sz="2000" dirty="0">
                <a:latin typeface="Lato" panose="020F0502020204030203" pitchFamily="34" charset="77"/>
                <a:ea typeface="Arial Narrow" charset="0"/>
                <a:cs typeface="Arial Narrow" charset="0"/>
              </a:rPr>
              <a:t>CONVENIO: 1</a:t>
            </a:r>
          </a:p>
          <a:p>
            <a:r>
              <a:rPr lang="pt-BR" sz="2000" dirty="0">
                <a:latin typeface="Lato" panose="020F0502020204030203" pitchFamily="34" charset="77"/>
                <a:ea typeface="Arial Narrow" charset="0"/>
                <a:cs typeface="Arial Narrow" charset="0"/>
              </a:rPr>
              <a:t>EMAIL: Robson@totvs.com.br</a:t>
            </a:r>
          </a:p>
          <a:p>
            <a:pPr algn="l">
              <a:lnSpc>
                <a:spcPct val="100000"/>
              </a:lnSpc>
            </a:pPr>
            <a:endParaRPr lang="pt-BR" sz="2000" dirty="0">
              <a:latin typeface="Lato" panose="020F0502020204030203" pitchFamily="34" charset="77"/>
              <a:ea typeface="Arial Narrow" charset="0"/>
              <a:cs typeface="Arial Narrow" charset="0"/>
            </a:endParaRPr>
          </a:p>
        </p:txBody>
      </p:sp>
      <p:grpSp>
        <p:nvGrpSpPr>
          <p:cNvPr id="27" name="Grupo 26"/>
          <p:cNvGrpSpPr/>
          <p:nvPr/>
        </p:nvGrpSpPr>
        <p:grpSpPr>
          <a:xfrm>
            <a:off x="6971103" y="3388626"/>
            <a:ext cx="1887080" cy="2116466"/>
            <a:chOff x="6530466" y="5635092"/>
            <a:chExt cx="1887080" cy="2116466"/>
          </a:xfrm>
        </p:grpSpPr>
        <p:pic>
          <p:nvPicPr>
            <p:cNvPr id="18" name="Imagem 17"/>
            <p:cNvPicPr>
              <a:picLocks noChangeAspect="1"/>
            </p:cNvPicPr>
            <p:nvPr/>
          </p:nvPicPr>
          <p:blipFill>
            <a:blip r:embed="rId7"/>
            <a:stretch>
              <a:fillRect/>
            </a:stretch>
          </p:blipFill>
          <p:spPr>
            <a:xfrm>
              <a:off x="6581064" y="5635092"/>
              <a:ext cx="1785884" cy="1725955"/>
            </a:xfrm>
            <a:prstGeom prst="rect">
              <a:avLst/>
            </a:prstGeom>
          </p:spPr>
        </p:pic>
        <p:sp>
          <p:nvSpPr>
            <p:cNvPr id="26" name="CaixaDeTexto 25"/>
            <p:cNvSpPr txBox="1"/>
            <p:nvPr/>
          </p:nvSpPr>
          <p:spPr>
            <a:xfrm>
              <a:off x="6530466" y="7364099"/>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Script</a:t>
              </a:r>
            </a:p>
          </p:txBody>
        </p:sp>
      </p:grpSp>
      <p:grpSp>
        <p:nvGrpSpPr>
          <p:cNvPr id="32" name="Grupo 31"/>
          <p:cNvGrpSpPr/>
          <p:nvPr/>
        </p:nvGrpSpPr>
        <p:grpSpPr>
          <a:xfrm>
            <a:off x="7090217" y="6542564"/>
            <a:ext cx="1887080" cy="2116466"/>
            <a:chOff x="6530466" y="5635092"/>
            <a:chExt cx="1887080" cy="2116466"/>
          </a:xfrm>
        </p:grpSpPr>
        <p:pic>
          <p:nvPicPr>
            <p:cNvPr id="33" name="Imagem 32"/>
            <p:cNvPicPr>
              <a:picLocks noChangeAspect="1"/>
            </p:cNvPicPr>
            <p:nvPr/>
          </p:nvPicPr>
          <p:blipFill>
            <a:blip r:embed="rId7"/>
            <a:stretch>
              <a:fillRect/>
            </a:stretch>
          </p:blipFill>
          <p:spPr>
            <a:xfrm>
              <a:off x="6581064" y="5635092"/>
              <a:ext cx="1785884" cy="1725955"/>
            </a:xfrm>
            <a:prstGeom prst="rect">
              <a:avLst/>
            </a:prstGeom>
          </p:spPr>
        </p:pic>
        <p:sp>
          <p:nvSpPr>
            <p:cNvPr id="34" name="CaixaDeTexto 33"/>
            <p:cNvSpPr txBox="1"/>
            <p:nvPr/>
          </p:nvSpPr>
          <p:spPr>
            <a:xfrm>
              <a:off x="6530466" y="7364099"/>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Script</a:t>
              </a:r>
            </a:p>
          </p:txBody>
        </p:sp>
      </p:grpSp>
      <p:grpSp>
        <p:nvGrpSpPr>
          <p:cNvPr id="36" name="Grupo 35"/>
          <p:cNvGrpSpPr/>
          <p:nvPr/>
        </p:nvGrpSpPr>
        <p:grpSpPr>
          <a:xfrm>
            <a:off x="613461" y="6725128"/>
            <a:ext cx="2223744" cy="1940034"/>
            <a:chOff x="9543098" y="1178455"/>
            <a:chExt cx="2223744" cy="1940034"/>
          </a:xfrm>
        </p:grpSpPr>
        <p:grpSp>
          <p:nvGrpSpPr>
            <p:cNvPr id="37" name="Grupo 36"/>
            <p:cNvGrpSpPr/>
            <p:nvPr/>
          </p:nvGrpSpPr>
          <p:grpSpPr>
            <a:xfrm>
              <a:off x="9543098" y="1178455"/>
              <a:ext cx="1549830" cy="1940034"/>
              <a:chOff x="1014986" y="2571740"/>
              <a:chExt cx="1549830" cy="1940034"/>
            </a:xfrm>
          </p:grpSpPr>
          <p:pic>
            <p:nvPicPr>
              <p:cNvPr id="39" name="Imagem 38"/>
              <p:cNvPicPr>
                <a:picLocks noChangeAspect="1"/>
              </p:cNvPicPr>
              <p:nvPr/>
            </p:nvPicPr>
            <p:blipFill>
              <a:blip r:embed="rId3"/>
              <a:stretch>
                <a:fillRect/>
              </a:stretch>
            </p:blipFill>
            <p:spPr>
              <a:xfrm>
                <a:off x="1161251" y="2571740"/>
                <a:ext cx="1257300" cy="1552575"/>
              </a:xfrm>
              <a:prstGeom prst="rect">
                <a:avLst/>
              </a:prstGeom>
            </p:spPr>
          </p:pic>
          <p:sp>
            <p:nvSpPr>
              <p:cNvPr id="40" name="CaixaDeTexto 39"/>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pic>
          <p:nvPicPr>
            <p:cNvPr id="38" name="Imagem 37"/>
            <p:cNvPicPr>
              <a:picLocks noChangeAspect="1"/>
            </p:cNvPicPr>
            <p:nvPr/>
          </p:nvPicPr>
          <p:blipFill>
            <a:blip r:embed="rId6"/>
            <a:stretch>
              <a:fillRect/>
            </a:stretch>
          </p:blipFill>
          <p:spPr>
            <a:xfrm>
              <a:off x="10946663" y="1586097"/>
              <a:ext cx="820179" cy="811312"/>
            </a:xfrm>
            <a:prstGeom prst="rect">
              <a:avLst/>
            </a:prstGeom>
          </p:spPr>
        </p:pic>
      </p:grpSp>
      <p:grpSp>
        <p:nvGrpSpPr>
          <p:cNvPr id="45" name="Grupo 44"/>
          <p:cNvGrpSpPr/>
          <p:nvPr/>
        </p:nvGrpSpPr>
        <p:grpSpPr>
          <a:xfrm>
            <a:off x="12837893" y="6037382"/>
            <a:ext cx="2526385" cy="2621648"/>
            <a:chOff x="9815985" y="3205777"/>
            <a:chExt cx="2526385" cy="2621648"/>
          </a:xfrm>
        </p:grpSpPr>
        <p:grpSp>
          <p:nvGrpSpPr>
            <p:cNvPr id="41" name="Grupo 40"/>
            <p:cNvGrpSpPr/>
            <p:nvPr/>
          </p:nvGrpSpPr>
          <p:grpSpPr>
            <a:xfrm>
              <a:off x="9833789" y="3749675"/>
              <a:ext cx="2490779" cy="2077750"/>
              <a:chOff x="10568218" y="2959199"/>
              <a:chExt cx="2490779" cy="2077750"/>
            </a:xfrm>
          </p:grpSpPr>
          <p:pic>
            <p:nvPicPr>
              <p:cNvPr id="42" name="Imagem 41"/>
              <p:cNvPicPr>
                <a:picLocks noChangeAspect="1"/>
              </p:cNvPicPr>
              <p:nvPr/>
            </p:nvPicPr>
            <p:blipFill>
              <a:blip r:embed="rId3"/>
              <a:stretch>
                <a:fillRect/>
              </a:stretch>
            </p:blipFill>
            <p:spPr>
              <a:xfrm>
                <a:off x="11185506" y="2959199"/>
                <a:ext cx="1257300" cy="1552575"/>
              </a:xfrm>
              <a:prstGeom prst="rect">
                <a:avLst/>
              </a:prstGeom>
            </p:spPr>
          </p:pic>
          <p:sp>
            <p:nvSpPr>
              <p:cNvPr id="43" name="CaixaDeTexto 42"/>
              <p:cNvSpPr txBox="1"/>
              <p:nvPr/>
            </p:nvSpPr>
            <p:spPr>
              <a:xfrm>
                <a:off x="10568218" y="4511774"/>
                <a:ext cx="2490779" cy="525175"/>
              </a:xfrm>
              <a:prstGeom prst="rect">
                <a:avLst/>
              </a:prstGeom>
            </p:spPr>
            <p:txBody>
              <a:bodyPr wrap="square" rtlCol="0">
                <a:noAutofit/>
              </a:bodyPr>
              <a:lstStyle/>
              <a:p>
                <a:pPr algn="ctr">
                  <a:lnSpc>
                    <a:spcPct val="100000"/>
                  </a:lnSpc>
                </a:pPr>
                <a:r>
                  <a:rPr lang="pt-BR" sz="2800" b="1" i="0" dirty="0" err="1" smtClean="0">
                    <a:solidFill>
                      <a:schemeClr val="tx1"/>
                    </a:solidFill>
                    <a:latin typeface="Lato" panose="020F0502020204030203" pitchFamily="34" charset="77"/>
                    <a:ea typeface="Arial Narrow" charset="0"/>
                    <a:cs typeface="Arial Narrow" charset="0"/>
                  </a:rPr>
                  <a:t>Temp</a:t>
                </a:r>
                <a:r>
                  <a:rPr lang="pt-BR" sz="2800" b="1" dirty="0" err="1">
                    <a:latin typeface="Lato" panose="020F0502020204030203" pitchFamily="34" charset="77"/>
                    <a:ea typeface="Arial Narrow" charset="0"/>
                    <a:cs typeface="Arial Narrow" charset="0"/>
                  </a:rPr>
                  <a:t>_</a:t>
                </a:r>
                <a:r>
                  <a:rPr lang="pt-BR" sz="2800" b="1" i="0" dirty="0" err="1" smtClean="0">
                    <a:solidFill>
                      <a:schemeClr val="tx1"/>
                    </a:solidFill>
                    <a:latin typeface="Lato" panose="020F0502020204030203" pitchFamily="34" charset="77"/>
                    <a:ea typeface="Arial Narrow" charset="0"/>
                    <a:cs typeface="Arial Narrow" charset="0"/>
                  </a:rPr>
                  <a:t>Modelo</a:t>
                </a:r>
                <a:endParaRPr lang="pt-BR" sz="2800" b="1" i="0" dirty="0" smtClean="0">
                  <a:solidFill>
                    <a:schemeClr val="tx1"/>
                  </a:solidFill>
                  <a:latin typeface="Lato" panose="020F0502020204030203" pitchFamily="34" charset="77"/>
                  <a:ea typeface="Arial Narrow" charset="0"/>
                  <a:cs typeface="Arial Narrow" charset="0"/>
                </a:endParaRPr>
              </a:p>
            </p:txBody>
          </p:sp>
        </p:grpSp>
        <p:sp>
          <p:nvSpPr>
            <p:cNvPr id="44" name="Multiplicar 43"/>
            <p:cNvSpPr/>
            <p:nvPr/>
          </p:nvSpPr>
          <p:spPr>
            <a:xfrm>
              <a:off x="9815985" y="3205777"/>
              <a:ext cx="2526385" cy="2467476"/>
            </a:xfrm>
            <a:prstGeom prst="mathMultiply">
              <a:avLst>
                <a:gd name="adj1" fmla="val 8142"/>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46" name="CaixaDeTexto 45"/>
          <p:cNvSpPr txBox="1"/>
          <p:nvPr/>
        </p:nvSpPr>
        <p:spPr>
          <a:xfrm>
            <a:off x="835937" y="2851753"/>
            <a:ext cx="2185926" cy="515853"/>
          </a:xfrm>
          <a:prstGeom prst="rect">
            <a:avLst/>
          </a:prstGeom>
        </p:spPr>
        <p:txBody>
          <a:bodyPr wrap="square" rtlCol="0">
            <a:normAutofit/>
          </a:bodyPr>
          <a:lstStyle/>
          <a:p>
            <a:r>
              <a:rPr lang="pt-BR" sz="2400" b="1" dirty="0" smtClean="0">
                <a:latin typeface="Lato" panose="020F0502020204030203" pitchFamily="34" charset="77"/>
                <a:ea typeface="Arial Narrow" charset="0"/>
                <a:cs typeface="Arial Narrow" charset="0"/>
              </a:rPr>
              <a:t>Preparação</a:t>
            </a:r>
            <a:endParaRPr lang="pt-BR" sz="2200" b="1" dirty="0">
              <a:latin typeface="Lato" panose="020B0604020202020204" charset="0"/>
            </a:endParaRPr>
          </a:p>
          <a:p>
            <a:pPr lvl="1" indent="-342900">
              <a:buFontTx/>
              <a:buChar char="-"/>
            </a:pPr>
            <a:endParaRPr lang="pt-BR" sz="1700" b="1" dirty="0"/>
          </a:p>
          <a:p>
            <a:endParaRPr lang="pt-BR" sz="2400" b="1" dirty="0" smtClean="0">
              <a:latin typeface="Lato" panose="020F0502020204030203" pitchFamily="34" charset="77"/>
              <a:ea typeface="Arial Narrow" charset="0"/>
              <a:cs typeface="Arial Narrow" charset="0"/>
            </a:endParaRPr>
          </a:p>
        </p:txBody>
      </p:sp>
      <p:sp>
        <p:nvSpPr>
          <p:cNvPr id="48" name="CaixaDeTexto 47"/>
          <p:cNvSpPr txBox="1"/>
          <p:nvPr/>
        </p:nvSpPr>
        <p:spPr>
          <a:xfrm>
            <a:off x="759726" y="6017157"/>
            <a:ext cx="2185926" cy="515853"/>
          </a:xfrm>
          <a:prstGeom prst="rect">
            <a:avLst/>
          </a:prstGeom>
        </p:spPr>
        <p:txBody>
          <a:bodyPr wrap="square" rtlCol="0">
            <a:normAutofit/>
          </a:bodyPr>
          <a:lstStyle/>
          <a:p>
            <a:r>
              <a:rPr lang="pt-BR" sz="2400" b="1" dirty="0" smtClean="0">
                <a:latin typeface="Lato" panose="020F0502020204030203" pitchFamily="34" charset="77"/>
                <a:ea typeface="Arial Narrow" charset="0"/>
                <a:cs typeface="Arial Narrow" charset="0"/>
              </a:rPr>
              <a:t>Execução</a:t>
            </a:r>
            <a:endParaRPr lang="pt-BR" sz="2200" b="1" dirty="0">
              <a:latin typeface="Lato" panose="020B0604020202020204" charset="0"/>
            </a:endParaRPr>
          </a:p>
          <a:p>
            <a:pPr lvl="1" indent="-342900">
              <a:buFontTx/>
              <a:buChar char="-"/>
            </a:pPr>
            <a:endParaRPr lang="pt-BR" sz="1700" b="1" dirty="0"/>
          </a:p>
          <a:p>
            <a:endParaRPr lang="pt-BR" sz="2400" b="1" dirty="0" smtClean="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620687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6" grpId="0"/>
      <p:bldP spid="4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BASE MODELO X RESULTADO</a:t>
            </a:r>
            <a:endParaRPr lang="en-US" dirty="0">
              <a:solidFill>
                <a:schemeClr val="accent5"/>
              </a:solidFill>
            </a:endParaRPr>
          </a:p>
        </p:txBody>
      </p:sp>
      <p:sp>
        <p:nvSpPr>
          <p:cNvPr id="4" name="CaixaDeTexto 3"/>
          <p:cNvSpPr txBox="1"/>
          <p:nvPr/>
        </p:nvSpPr>
        <p:spPr>
          <a:xfrm>
            <a:off x="1541928" y="1703294"/>
            <a:ext cx="6331211" cy="515853"/>
          </a:xfrm>
          <a:prstGeom prst="rect">
            <a:avLst/>
          </a:prstGeom>
        </p:spPr>
        <p:txBody>
          <a:bodyPr wrap="square" rtlCol="0">
            <a:normAutofit/>
          </a:bodyPr>
          <a:lstStyle/>
          <a:p>
            <a:pPr marL="342900"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Exemplo 2 – Edição de registro</a:t>
            </a:r>
            <a:endParaRPr lang="pt-BR" sz="2200" dirty="0">
              <a:latin typeface="Lato" panose="020B0604020202020204" charset="0"/>
            </a:endParaRPr>
          </a:p>
          <a:p>
            <a:pPr lvl="1" indent="-342900">
              <a:buFontTx/>
              <a:buChar char="-"/>
            </a:pPr>
            <a:endParaRPr lang="pt-BR" sz="1700" dirty="0"/>
          </a:p>
          <a:p>
            <a:endParaRPr lang="pt-BR" sz="2400" dirty="0" smtClean="0">
              <a:latin typeface="Lato" panose="020F0502020204030203" pitchFamily="34" charset="77"/>
              <a:ea typeface="Arial Narrow" charset="0"/>
              <a:cs typeface="Arial Narrow" charset="0"/>
            </a:endParaRPr>
          </a:p>
        </p:txBody>
      </p:sp>
      <p:grpSp>
        <p:nvGrpSpPr>
          <p:cNvPr id="9" name="Grupo 8"/>
          <p:cNvGrpSpPr/>
          <p:nvPr/>
        </p:nvGrpSpPr>
        <p:grpSpPr>
          <a:xfrm>
            <a:off x="12300892" y="833015"/>
            <a:ext cx="1887080" cy="1940034"/>
            <a:chOff x="7181285" y="3795712"/>
            <a:chExt cx="1887080" cy="1940034"/>
          </a:xfrm>
        </p:grpSpPr>
        <p:pic>
          <p:nvPicPr>
            <p:cNvPr id="3" name="Imagem 2"/>
            <p:cNvPicPr>
              <a:picLocks noChangeAspect="1"/>
            </p:cNvPicPr>
            <p:nvPr/>
          </p:nvPicPr>
          <p:blipFill>
            <a:blip r:embed="rId2"/>
            <a:stretch>
              <a:fillRect/>
            </a:stretch>
          </p:blipFill>
          <p:spPr>
            <a:xfrm>
              <a:off x="7496175" y="3795712"/>
              <a:ext cx="1257300" cy="1552575"/>
            </a:xfrm>
            <a:prstGeom prst="rect">
              <a:avLst/>
            </a:prstGeom>
          </p:spPr>
        </p:pic>
        <p:sp>
          <p:nvSpPr>
            <p:cNvPr id="8" name="CaixaDeTexto 7"/>
            <p:cNvSpPr txBox="1"/>
            <p:nvPr/>
          </p:nvSpPr>
          <p:spPr>
            <a:xfrm>
              <a:off x="7181285" y="5348287"/>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Resultado</a:t>
              </a:r>
            </a:p>
          </p:txBody>
        </p:sp>
      </p:grpSp>
      <p:grpSp>
        <p:nvGrpSpPr>
          <p:cNvPr id="13" name="Grupo 12"/>
          <p:cNvGrpSpPr/>
          <p:nvPr/>
        </p:nvGrpSpPr>
        <p:grpSpPr>
          <a:xfrm>
            <a:off x="3674254" y="6725128"/>
            <a:ext cx="2490779" cy="2077750"/>
            <a:chOff x="10568218" y="2959199"/>
            <a:chExt cx="2490779" cy="2077750"/>
          </a:xfrm>
        </p:grpSpPr>
        <p:pic>
          <p:nvPicPr>
            <p:cNvPr id="10" name="Imagem 9"/>
            <p:cNvPicPr>
              <a:picLocks noChangeAspect="1"/>
            </p:cNvPicPr>
            <p:nvPr/>
          </p:nvPicPr>
          <p:blipFill>
            <a:blip r:embed="rId3"/>
            <a:stretch>
              <a:fillRect/>
            </a:stretch>
          </p:blipFill>
          <p:spPr>
            <a:xfrm>
              <a:off x="11185506" y="2959199"/>
              <a:ext cx="1257300" cy="1552575"/>
            </a:xfrm>
            <a:prstGeom prst="rect">
              <a:avLst/>
            </a:prstGeom>
          </p:spPr>
        </p:pic>
        <p:sp>
          <p:nvSpPr>
            <p:cNvPr id="11" name="CaixaDeTexto 10"/>
            <p:cNvSpPr txBox="1"/>
            <p:nvPr/>
          </p:nvSpPr>
          <p:spPr>
            <a:xfrm>
              <a:off x="10568218" y="4511774"/>
              <a:ext cx="2490779" cy="525175"/>
            </a:xfrm>
            <a:prstGeom prst="rect">
              <a:avLst/>
            </a:prstGeom>
          </p:spPr>
          <p:txBody>
            <a:bodyPr wrap="square" rtlCol="0">
              <a:noAutofit/>
            </a:bodyPr>
            <a:lstStyle/>
            <a:p>
              <a:pPr algn="ctr">
                <a:lnSpc>
                  <a:spcPct val="100000"/>
                </a:lnSpc>
              </a:pPr>
              <a:r>
                <a:rPr lang="pt-BR" sz="2800" b="1" i="0" dirty="0" err="1" smtClean="0">
                  <a:solidFill>
                    <a:schemeClr val="tx1"/>
                  </a:solidFill>
                  <a:latin typeface="Lato" panose="020F0502020204030203" pitchFamily="34" charset="77"/>
                  <a:ea typeface="Arial Narrow" charset="0"/>
                  <a:cs typeface="Arial Narrow" charset="0"/>
                </a:rPr>
                <a:t>Temp</a:t>
              </a:r>
              <a:r>
                <a:rPr lang="pt-BR" sz="2800" b="1" dirty="0" err="1">
                  <a:latin typeface="Lato" panose="020F0502020204030203" pitchFamily="34" charset="77"/>
                  <a:ea typeface="Arial Narrow" charset="0"/>
                  <a:cs typeface="Arial Narrow" charset="0"/>
                </a:rPr>
                <a:t>_</a:t>
              </a:r>
              <a:r>
                <a:rPr lang="pt-BR" sz="2800" b="1" i="0" dirty="0" err="1" smtClean="0">
                  <a:solidFill>
                    <a:schemeClr val="tx1"/>
                  </a:solidFill>
                  <a:latin typeface="Lato" panose="020F0502020204030203" pitchFamily="34" charset="77"/>
                  <a:ea typeface="Arial Narrow" charset="0"/>
                  <a:cs typeface="Arial Narrow" charset="0"/>
                </a:rPr>
                <a:t>Modelo</a:t>
              </a:r>
              <a:endParaRPr lang="pt-BR" sz="2800" b="1" i="0" dirty="0" smtClean="0">
                <a:solidFill>
                  <a:schemeClr val="tx1"/>
                </a:solidFill>
                <a:latin typeface="Lato" panose="020F0502020204030203" pitchFamily="34" charset="77"/>
                <a:ea typeface="Arial Narrow" charset="0"/>
                <a:cs typeface="Arial Narrow" charset="0"/>
              </a:endParaRPr>
            </a:p>
          </p:txBody>
        </p:sp>
      </p:grpSp>
      <p:grpSp>
        <p:nvGrpSpPr>
          <p:cNvPr id="17" name="Grupo 16"/>
          <p:cNvGrpSpPr/>
          <p:nvPr/>
        </p:nvGrpSpPr>
        <p:grpSpPr>
          <a:xfrm>
            <a:off x="10102913" y="6186297"/>
            <a:ext cx="1980029" cy="2573061"/>
            <a:chOff x="6609789" y="3282099"/>
            <a:chExt cx="2410225" cy="3052853"/>
          </a:xfrm>
        </p:grpSpPr>
        <p:pic>
          <p:nvPicPr>
            <p:cNvPr id="15" name="Imagem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9789" y="3282099"/>
              <a:ext cx="2410225" cy="2410225"/>
            </a:xfrm>
            <a:prstGeom prst="rect">
              <a:avLst/>
            </a:prstGeom>
          </p:spPr>
        </p:pic>
        <p:pic>
          <p:nvPicPr>
            <p:cNvPr id="16" name="Imagem 15"/>
            <p:cNvPicPr>
              <a:picLocks noChangeAspect="1"/>
            </p:cNvPicPr>
            <p:nvPr/>
          </p:nvPicPr>
          <p:blipFill rotWithShape="1">
            <a:blip r:embed="rId5"/>
            <a:srcRect l="39534" t="22463" b="13667"/>
            <a:stretch/>
          </p:blipFill>
          <p:spPr>
            <a:xfrm>
              <a:off x="7078859" y="5692324"/>
              <a:ext cx="1671567" cy="642628"/>
            </a:xfrm>
            <a:prstGeom prst="rect">
              <a:avLst/>
            </a:prstGeom>
          </p:spPr>
        </p:pic>
      </p:grpSp>
      <p:grpSp>
        <p:nvGrpSpPr>
          <p:cNvPr id="5" name="Grupo 4"/>
          <p:cNvGrpSpPr/>
          <p:nvPr/>
        </p:nvGrpSpPr>
        <p:grpSpPr>
          <a:xfrm>
            <a:off x="9543098" y="833015"/>
            <a:ext cx="2223744" cy="1940034"/>
            <a:chOff x="9543098" y="833015"/>
            <a:chExt cx="2223744" cy="1940034"/>
          </a:xfrm>
        </p:grpSpPr>
        <p:grpSp>
          <p:nvGrpSpPr>
            <p:cNvPr id="12" name="Grupo 11"/>
            <p:cNvGrpSpPr/>
            <p:nvPr/>
          </p:nvGrpSpPr>
          <p:grpSpPr>
            <a:xfrm>
              <a:off x="9543098" y="833015"/>
              <a:ext cx="1549830" cy="1940034"/>
              <a:chOff x="1014986" y="2571740"/>
              <a:chExt cx="1549830" cy="1940034"/>
            </a:xfrm>
          </p:grpSpPr>
          <p:pic>
            <p:nvPicPr>
              <p:cNvPr id="6" name="Imagem 5"/>
              <p:cNvPicPr>
                <a:picLocks noChangeAspect="1"/>
              </p:cNvPicPr>
              <p:nvPr/>
            </p:nvPicPr>
            <p:blipFill>
              <a:blip r:embed="rId3"/>
              <a:stretch>
                <a:fillRect/>
              </a:stretch>
            </p:blipFill>
            <p:spPr>
              <a:xfrm>
                <a:off x="1161251" y="2571740"/>
                <a:ext cx="1257300" cy="1552575"/>
              </a:xfrm>
              <a:prstGeom prst="rect">
                <a:avLst/>
              </a:prstGeom>
            </p:spPr>
          </p:pic>
          <p:sp>
            <p:nvSpPr>
              <p:cNvPr id="7" name="CaixaDeTexto 6"/>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pic>
          <p:nvPicPr>
            <p:cNvPr id="20" name="Imagem 19"/>
            <p:cNvPicPr>
              <a:picLocks noChangeAspect="1"/>
            </p:cNvPicPr>
            <p:nvPr/>
          </p:nvPicPr>
          <p:blipFill>
            <a:blip r:embed="rId6"/>
            <a:stretch>
              <a:fillRect/>
            </a:stretch>
          </p:blipFill>
          <p:spPr>
            <a:xfrm>
              <a:off x="10946663" y="1240657"/>
              <a:ext cx="820179" cy="811312"/>
            </a:xfrm>
            <a:prstGeom prst="rect">
              <a:avLst/>
            </a:prstGeom>
          </p:spPr>
        </p:pic>
      </p:grpSp>
      <p:sp>
        <p:nvSpPr>
          <p:cNvPr id="24" name="CaixaDeTexto 23"/>
          <p:cNvSpPr txBox="1"/>
          <p:nvPr/>
        </p:nvSpPr>
        <p:spPr>
          <a:xfrm>
            <a:off x="2310662" y="3701227"/>
            <a:ext cx="3747063" cy="1431250"/>
          </a:xfrm>
          <a:prstGeom prst="rect">
            <a:avLst/>
          </a:prstGeom>
        </p:spPr>
        <p:txBody>
          <a:bodyPr wrap="square" rtlCol="0">
            <a:noAutofit/>
          </a:bodyPr>
          <a:lstStyle/>
          <a:p>
            <a:r>
              <a:rPr lang="pt-BR" sz="2000" dirty="0" smtClean="0">
                <a:latin typeface="Lato" panose="020F0502020204030203" pitchFamily="34" charset="77"/>
                <a:ea typeface="Arial Narrow" charset="0"/>
                <a:cs typeface="Arial Narrow" charset="0"/>
              </a:rPr>
              <a:t>CODPACIENTE</a:t>
            </a:r>
            <a:r>
              <a:rPr lang="pt-BR" sz="2000" dirty="0">
                <a:latin typeface="Lato" panose="020F0502020204030203" pitchFamily="34" charset="77"/>
                <a:ea typeface="Arial Narrow" charset="0"/>
                <a:cs typeface="Arial Narrow" charset="0"/>
              </a:rPr>
              <a:t>: </a:t>
            </a:r>
            <a:r>
              <a:rPr lang="pt-BR" sz="2000" dirty="0" smtClean="0">
                <a:latin typeface="Lato" panose="020F0502020204030203" pitchFamily="34" charset="77"/>
                <a:ea typeface="Arial Narrow" charset="0"/>
                <a:cs typeface="Arial Narrow" charset="0"/>
              </a:rPr>
              <a:t>0002</a:t>
            </a:r>
            <a:endParaRPr lang="pt-BR" sz="2000" dirty="0">
              <a:latin typeface="Lato" panose="020F0502020204030203" pitchFamily="34" charset="77"/>
              <a:ea typeface="Arial Narrow" charset="0"/>
              <a:cs typeface="Arial Narrow" charset="0"/>
            </a:endParaRPr>
          </a:p>
          <a:p>
            <a:r>
              <a:rPr lang="pt-BR" sz="2000" dirty="0">
                <a:latin typeface="Lato" panose="020F0502020204030203" pitchFamily="34" charset="77"/>
                <a:ea typeface="Arial Narrow" charset="0"/>
                <a:cs typeface="Arial Narrow" charset="0"/>
              </a:rPr>
              <a:t>NOME: </a:t>
            </a:r>
            <a:r>
              <a:rPr lang="pt-BR" sz="2000" dirty="0" smtClean="0">
                <a:latin typeface="Lato" panose="020F0502020204030203" pitchFamily="34" charset="77"/>
                <a:ea typeface="Arial Narrow" charset="0"/>
                <a:cs typeface="Arial Narrow" charset="0"/>
              </a:rPr>
              <a:t>Jarbas</a:t>
            </a:r>
            <a:endParaRPr lang="pt-BR" sz="2000" dirty="0">
              <a:latin typeface="Lato" panose="020F0502020204030203" pitchFamily="34" charset="77"/>
              <a:ea typeface="Arial Narrow" charset="0"/>
              <a:cs typeface="Arial Narrow" charset="0"/>
            </a:endParaRPr>
          </a:p>
          <a:p>
            <a:r>
              <a:rPr lang="pt-BR" sz="2000" dirty="0">
                <a:latin typeface="Lato" panose="020F0502020204030203" pitchFamily="34" charset="77"/>
                <a:ea typeface="Arial Narrow" charset="0"/>
                <a:cs typeface="Arial Narrow" charset="0"/>
              </a:rPr>
              <a:t>CONVENIO: </a:t>
            </a:r>
            <a:r>
              <a:rPr lang="pt-BR" sz="2000" dirty="0" smtClean="0">
                <a:latin typeface="Lato" panose="020F0502020204030203" pitchFamily="34" charset="77"/>
                <a:ea typeface="Arial Narrow" charset="0"/>
                <a:cs typeface="Arial Narrow" charset="0"/>
              </a:rPr>
              <a:t>2</a:t>
            </a:r>
            <a:endParaRPr lang="pt-BR" sz="2000" dirty="0">
              <a:latin typeface="Lato" panose="020F0502020204030203" pitchFamily="34" charset="77"/>
              <a:ea typeface="Arial Narrow" charset="0"/>
              <a:cs typeface="Arial Narrow" charset="0"/>
            </a:endParaRPr>
          </a:p>
          <a:p>
            <a:r>
              <a:rPr lang="pt-BR" sz="2000" dirty="0">
                <a:latin typeface="Lato" panose="020F0502020204030203" pitchFamily="34" charset="77"/>
                <a:ea typeface="Arial Narrow" charset="0"/>
                <a:cs typeface="Arial Narrow" charset="0"/>
              </a:rPr>
              <a:t>EMAIL: </a:t>
            </a:r>
            <a:r>
              <a:rPr lang="pt-BR" sz="2000" dirty="0" smtClean="0">
                <a:latin typeface="Lato" panose="020F0502020204030203" pitchFamily="34" charset="77"/>
                <a:ea typeface="Arial Narrow" charset="0"/>
                <a:cs typeface="Arial Narrow" charset="0"/>
              </a:rPr>
              <a:t>Jarbas@totvs.com.br</a:t>
            </a:r>
            <a:endParaRPr lang="pt-BR" sz="2000" dirty="0">
              <a:latin typeface="Lato" panose="020F0502020204030203" pitchFamily="34" charset="77"/>
              <a:ea typeface="Arial Narrow" charset="0"/>
              <a:cs typeface="Arial Narrow" charset="0"/>
            </a:endParaRPr>
          </a:p>
          <a:p>
            <a:pPr algn="l">
              <a:lnSpc>
                <a:spcPct val="100000"/>
              </a:lnSpc>
            </a:pPr>
            <a:endParaRPr lang="pt-BR" sz="2000" dirty="0">
              <a:latin typeface="Lato" panose="020F0502020204030203" pitchFamily="34" charset="77"/>
              <a:ea typeface="Arial Narrow" charset="0"/>
              <a:cs typeface="Arial Narrow" charset="0"/>
            </a:endParaRPr>
          </a:p>
        </p:txBody>
      </p:sp>
      <p:grpSp>
        <p:nvGrpSpPr>
          <p:cNvPr id="27" name="Grupo 26"/>
          <p:cNvGrpSpPr/>
          <p:nvPr/>
        </p:nvGrpSpPr>
        <p:grpSpPr>
          <a:xfrm>
            <a:off x="12615782" y="3316947"/>
            <a:ext cx="1887080" cy="2116466"/>
            <a:chOff x="6530466" y="5635092"/>
            <a:chExt cx="1887080" cy="2116466"/>
          </a:xfrm>
        </p:grpSpPr>
        <p:pic>
          <p:nvPicPr>
            <p:cNvPr id="18" name="Imagem 17"/>
            <p:cNvPicPr>
              <a:picLocks noChangeAspect="1"/>
            </p:cNvPicPr>
            <p:nvPr/>
          </p:nvPicPr>
          <p:blipFill>
            <a:blip r:embed="rId7"/>
            <a:stretch>
              <a:fillRect/>
            </a:stretch>
          </p:blipFill>
          <p:spPr>
            <a:xfrm>
              <a:off x="6581064" y="5635092"/>
              <a:ext cx="1785884" cy="1725955"/>
            </a:xfrm>
            <a:prstGeom prst="rect">
              <a:avLst/>
            </a:prstGeom>
          </p:spPr>
        </p:pic>
        <p:sp>
          <p:nvSpPr>
            <p:cNvPr id="26" name="CaixaDeTexto 25"/>
            <p:cNvSpPr txBox="1"/>
            <p:nvPr/>
          </p:nvSpPr>
          <p:spPr>
            <a:xfrm>
              <a:off x="6530466" y="7364099"/>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Script</a:t>
              </a:r>
            </a:p>
          </p:txBody>
        </p:sp>
      </p:grpSp>
      <p:grpSp>
        <p:nvGrpSpPr>
          <p:cNvPr id="32" name="Grupo 31"/>
          <p:cNvGrpSpPr/>
          <p:nvPr/>
        </p:nvGrpSpPr>
        <p:grpSpPr>
          <a:xfrm>
            <a:off x="7090217" y="6542564"/>
            <a:ext cx="1887080" cy="2116466"/>
            <a:chOff x="6530466" y="5635092"/>
            <a:chExt cx="1887080" cy="2116466"/>
          </a:xfrm>
        </p:grpSpPr>
        <p:pic>
          <p:nvPicPr>
            <p:cNvPr id="33" name="Imagem 32"/>
            <p:cNvPicPr>
              <a:picLocks noChangeAspect="1"/>
            </p:cNvPicPr>
            <p:nvPr/>
          </p:nvPicPr>
          <p:blipFill>
            <a:blip r:embed="rId7"/>
            <a:stretch>
              <a:fillRect/>
            </a:stretch>
          </p:blipFill>
          <p:spPr>
            <a:xfrm>
              <a:off x="6581064" y="5635092"/>
              <a:ext cx="1785884" cy="1725955"/>
            </a:xfrm>
            <a:prstGeom prst="rect">
              <a:avLst/>
            </a:prstGeom>
          </p:spPr>
        </p:pic>
        <p:sp>
          <p:nvSpPr>
            <p:cNvPr id="34" name="CaixaDeTexto 33"/>
            <p:cNvSpPr txBox="1"/>
            <p:nvPr/>
          </p:nvSpPr>
          <p:spPr>
            <a:xfrm>
              <a:off x="6530466" y="7364099"/>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Script</a:t>
              </a:r>
            </a:p>
          </p:txBody>
        </p:sp>
      </p:grpSp>
      <p:grpSp>
        <p:nvGrpSpPr>
          <p:cNvPr id="36" name="Grupo 35"/>
          <p:cNvGrpSpPr/>
          <p:nvPr/>
        </p:nvGrpSpPr>
        <p:grpSpPr>
          <a:xfrm>
            <a:off x="613461" y="6725128"/>
            <a:ext cx="2223744" cy="1940034"/>
            <a:chOff x="9543098" y="1178455"/>
            <a:chExt cx="2223744" cy="1940034"/>
          </a:xfrm>
        </p:grpSpPr>
        <p:grpSp>
          <p:nvGrpSpPr>
            <p:cNvPr id="37" name="Grupo 36"/>
            <p:cNvGrpSpPr/>
            <p:nvPr/>
          </p:nvGrpSpPr>
          <p:grpSpPr>
            <a:xfrm>
              <a:off x="9543098" y="1178455"/>
              <a:ext cx="1549830" cy="1940034"/>
              <a:chOff x="1014986" y="2571740"/>
              <a:chExt cx="1549830" cy="1940034"/>
            </a:xfrm>
          </p:grpSpPr>
          <p:pic>
            <p:nvPicPr>
              <p:cNvPr id="39" name="Imagem 38"/>
              <p:cNvPicPr>
                <a:picLocks noChangeAspect="1"/>
              </p:cNvPicPr>
              <p:nvPr/>
            </p:nvPicPr>
            <p:blipFill>
              <a:blip r:embed="rId3"/>
              <a:stretch>
                <a:fillRect/>
              </a:stretch>
            </p:blipFill>
            <p:spPr>
              <a:xfrm>
                <a:off x="1161251" y="2571740"/>
                <a:ext cx="1257300" cy="1552575"/>
              </a:xfrm>
              <a:prstGeom prst="rect">
                <a:avLst/>
              </a:prstGeom>
            </p:spPr>
          </p:pic>
          <p:sp>
            <p:nvSpPr>
              <p:cNvPr id="40" name="CaixaDeTexto 39"/>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pic>
          <p:nvPicPr>
            <p:cNvPr id="38" name="Imagem 37"/>
            <p:cNvPicPr>
              <a:picLocks noChangeAspect="1"/>
            </p:cNvPicPr>
            <p:nvPr/>
          </p:nvPicPr>
          <p:blipFill>
            <a:blip r:embed="rId6"/>
            <a:stretch>
              <a:fillRect/>
            </a:stretch>
          </p:blipFill>
          <p:spPr>
            <a:xfrm>
              <a:off x="10946663" y="1586097"/>
              <a:ext cx="820179" cy="811312"/>
            </a:xfrm>
            <a:prstGeom prst="rect">
              <a:avLst/>
            </a:prstGeom>
          </p:spPr>
        </p:pic>
      </p:grpSp>
      <p:grpSp>
        <p:nvGrpSpPr>
          <p:cNvPr id="45" name="Grupo 44"/>
          <p:cNvGrpSpPr/>
          <p:nvPr/>
        </p:nvGrpSpPr>
        <p:grpSpPr>
          <a:xfrm>
            <a:off x="12837893" y="6037382"/>
            <a:ext cx="2526385" cy="2621648"/>
            <a:chOff x="9815985" y="3205777"/>
            <a:chExt cx="2526385" cy="2621648"/>
          </a:xfrm>
        </p:grpSpPr>
        <p:grpSp>
          <p:nvGrpSpPr>
            <p:cNvPr id="41" name="Grupo 40"/>
            <p:cNvGrpSpPr/>
            <p:nvPr/>
          </p:nvGrpSpPr>
          <p:grpSpPr>
            <a:xfrm>
              <a:off x="9833789" y="3749675"/>
              <a:ext cx="2490779" cy="2077750"/>
              <a:chOff x="10568218" y="2959199"/>
              <a:chExt cx="2490779" cy="2077750"/>
            </a:xfrm>
          </p:grpSpPr>
          <p:pic>
            <p:nvPicPr>
              <p:cNvPr id="42" name="Imagem 41"/>
              <p:cNvPicPr>
                <a:picLocks noChangeAspect="1"/>
              </p:cNvPicPr>
              <p:nvPr/>
            </p:nvPicPr>
            <p:blipFill>
              <a:blip r:embed="rId3"/>
              <a:stretch>
                <a:fillRect/>
              </a:stretch>
            </p:blipFill>
            <p:spPr>
              <a:xfrm>
                <a:off x="11185506" y="2959199"/>
                <a:ext cx="1257300" cy="1552575"/>
              </a:xfrm>
              <a:prstGeom prst="rect">
                <a:avLst/>
              </a:prstGeom>
            </p:spPr>
          </p:pic>
          <p:sp>
            <p:nvSpPr>
              <p:cNvPr id="43" name="CaixaDeTexto 42"/>
              <p:cNvSpPr txBox="1"/>
              <p:nvPr/>
            </p:nvSpPr>
            <p:spPr>
              <a:xfrm>
                <a:off x="10568218" y="4511774"/>
                <a:ext cx="2490779" cy="525175"/>
              </a:xfrm>
              <a:prstGeom prst="rect">
                <a:avLst/>
              </a:prstGeom>
            </p:spPr>
            <p:txBody>
              <a:bodyPr wrap="square" rtlCol="0">
                <a:noAutofit/>
              </a:bodyPr>
              <a:lstStyle/>
              <a:p>
                <a:pPr algn="ctr">
                  <a:lnSpc>
                    <a:spcPct val="100000"/>
                  </a:lnSpc>
                </a:pPr>
                <a:r>
                  <a:rPr lang="pt-BR" sz="2800" b="1" i="0" dirty="0" err="1" smtClean="0">
                    <a:solidFill>
                      <a:schemeClr val="tx1"/>
                    </a:solidFill>
                    <a:latin typeface="Lato" panose="020F0502020204030203" pitchFamily="34" charset="77"/>
                    <a:ea typeface="Arial Narrow" charset="0"/>
                    <a:cs typeface="Arial Narrow" charset="0"/>
                  </a:rPr>
                  <a:t>Temp</a:t>
                </a:r>
                <a:r>
                  <a:rPr lang="pt-BR" sz="2800" b="1" dirty="0" err="1">
                    <a:latin typeface="Lato" panose="020F0502020204030203" pitchFamily="34" charset="77"/>
                    <a:ea typeface="Arial Narrow" charset="0"/>
                    <a:cs typeface="Arial Narrow" charset="0"/>
                  </a:rPr>
                  <a:t>_</a:t>
                </a:r>
                <a:r>
                  <a:rPr lang="pt-BR" sz="2800" b="1" i="0" dirty="0" err="1" smtClean="0">
                    <a:solidFill>
                      <a:schemeClr val="tx1"/>
                    </a:solidFill>
                    <a:latin typeface="Lato" panose="020F0502020204030203" pitchFamily="34" charset="77"/>
                    <a:ea typeface="Arial Narrow" charset="0"/>
                    <a:cs typeface="Arial Narrow" charset="0"/>
                  </a:rPr>
                  <a:t>Modelo</a:t>
                </a:r>
                <a:endParaRPr lang="pt-BR" sz="2800" b="1" i="0" dirty="0" smtClean="0">
                  <a:solidFill>
                    <a:schemeClr val="tx1"/>
                  </a:solidFill>
                  <a:latin typeface="Lato" panose="020F0502020204030203" pitchFamily="34" charset="77"/>
                  <a:ea typeface="Arial Narrow" charset="0"/>
                  <a:cs typeface="Arial Narrow" charset="0"/>
                </a:endParaRPr>
              </a:p>
            </p:txBody>
          </p:sp>
        </p:grpSp>
        <p:sp>
          <p:nvSpPr>
            <p:cNvPr id="44" name="Multiplicar 43"/>
            <p:cNvSpPr/>
            <p:nvPr/>
          </p:nvSpPr>
          <p:spPr>
            <a:xfrm>
              <a:off x="9815985" y="3205777"/>
              <a:ext cx="2526385" cy="2467476"/>
            </a:xfrm>
            <a:prstGeom prst="mathMultiply">
              <a:avLst>
                <a:gd name="adj1" fmla="val 8142"/>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46" name="CaixaDeTexto 45"/>
          <p:cNvSpPr txBox="1"/>
          <p:nvPr/>
        </p:nvSpPr>
        <p:spPr>
          <a:xfrm>
            <a:off x="835937" y="2851753"/>
            <a:ext cx="2185926" cy="515853"/>
          </a:xfrm>
          <a:prstGeom prst="rect">
            <a:avLst/>
          </a:prstGeom>
        </p:spPr>
        <p:txBody>
          <a:bodyPr wrap="square" rtlCol="0">
            <a:normAutofit/>
          </a:bodyPr>
          <a:lstStyle/>
          <a:p>
            <a:r>
              <a:rPr lang="pt-BR" sz="2400" b="1" dirty="0" smtClean="0">
                <a:latin typeface="Lato" panose="020F0502020204030203" pitchFamily="34" charset="77"/>
                <a:ea typeface="Arial Narrow" charset="0"/>
                <a:cs typeface="Arial Narrow" charset="0"/>
              </a:rPr>
              <a:t>Preparação</a:t>
            </a:r>
            <a:endParaRPr lang="pt-BR" sz="2200" b="1" dirty="0">
              <a:latin typeface="Lato" panose="020B0604020202020204" charset="0"/>
            </a:endParaRPr>
          </a:p>
          <a:p>
            <a:pPr lvl="1" indent="-342900">
              <a:buFontTx/>
              <a:buChar char="-"/>
            </a:pPr>
            <a:endParaRPr lang="pt-BR" sz="1700" b="1" dirty="0"/>
          </a:p>
          <a:p>
            <a:endParaRPr lang="pt-BR" sz="2400" b="1" dirty="0" smtClean="0">
              <a:latin typeface="Lato" panose="020F0502020204030203" pitchFamily="34" charset="77"/>
              <a:ea typeface="Arial Narrow" charset="0"/>
              <a:cs typeface="Arial Narrow" charset="0"/>
            </a:endParaRPr>
          </a:p>
        </p:txBody>
      </p:sp>
      <p:sp>
        <p:nvSpPr>
          <p:cNvPr id="48" name="CaixaDeTexto 47"/>
          <p:cNvSpPr txBox="1"/>
          <p:nvPr/>
        </p:nvSpPr>
        <p:spPr>
          <a:xfrm>
            <a:off x="759726" y="6017157"/>
            <a:ext cx="2185926" cy="515853"/>
          </a:xfrm>
          <a:prstGeom prst="rect">
            <a:avLst/>
          </a:prstGeom>
        </p:spPr>
        <p:txBody>
          <a:bodyPr wrap="square" rtlCol="0">
            <a:normAutofit/>
          </a:bodyPr>
          <a:lstStyle/>
          <a:p>
            <a:r>
              <a:rPr lang="pt-BR" sz="2400" b="1" dirty="0" smtClean="0">
                <a:latin typeface="Lato" panose="020F0502020204030203" pitchFamily="34" charset="77"/>
                <a:ea typeface="Arial Narrow" charset="0"/>
                <a:cs typeface="Arial Narrow" charset="0"/>
              </a:rPr>
              <a:t>Execução</a:t>
            </a:r>
            <a:endParaRPr lang="pt-BR" sz="2200" b="1" dirty="0">
              <a:latin typeface="Lato" panose="020B0604020202020204" charset="0"/>
            </a:endParaRPr>
          </a:p>
          <a:p>
            <a:pPr lvl="1" indent="-342900">
              <a:buFontTx/>
              <a:buChar char="-"/>
            </a:pPr>
            <a:endParaRPr lang="pt-BR" sz="1700" b="1" dirty="0"/>
          </a:p>
          <a:p>
            <a:endParaRPr lang="pt-BR" sz="2400" b="1" dirty="0" smtClean="0">
              <a:latin typeface="Lato" panose="020F0502020204030203" pitchFamily="34" charset="77"/>
              <a:ea typeface="Arial Narrow" charset="0"/>
              <a:cs typeface="Arial Narrow" charset="0"/>
            </a:endParaRPr>
          </a:p>
        </p:txBody>
      </p:sp>
      <p:grpSp>
        <p:nvGrpSpPr>
          <p:cNvPr id="49" name="Grupo 48"/>
          <p:cNvGrpSpPr/>
          <p:nvPr/>
        </p:nvGrpSpPr>
        <p:grpSpPr>
          <a:xfrm>
            <a:off x="691377" y="3565058"/>
            <a:ext cx="1549830" cy="1940034"/>
            <a:chOff x="1014986" y="2571740"/>
            <a:chExt cx="1549830" cy="1940034"/>
          </a:xfrm>
        </p:grpSpPr>
        <p:pic>
          <p:nvPicPr>
            <p:cNvPr id="51" name="Imagem 50"/>
            <p:cNvPicPr>
              <a:picLocks noChangeAspect="1"/>
            </p:cNvPicPr>
            <p:nvPr/>
          </p:nvPicPr>
          <p:blipFill>
            <a:blip r:embed="rId3"/>
            <a:stretch>
              <a:fillRect/>
            </a:stretch>
          </p:blipFill>
          <p:spPr>
            <a:xfrm>
              <a:off x="1161251" y="2571740"/>
              <a:ext cx="1257300" cy="1552575"/>
            </a:xfrm>
            <a:prstGeom prst="rect">
              <a:avLst/>
            </a:prstGeom>
          </p:spPr>
        </p:pic>
        <p:sp>
          <p:nvSpPr>
            <p:cNvPr id="52" name="CaixaDeTexto 51"/>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grpSp>
        <p:nvGrpSpPr>
          <p:cNvPr id="53" name="Grupo 52"/>
          <p:cNvGrpSpPr/>
          <p:nvPr/>
        </p:nvGrpSpPr>
        <p:grpSpPr>
          <a:xfrm>
            <a:off x="6892283" y="3565058"/>
            <a:ext cx="1887080" cy="1940034"/>
            <a:chOff x="7181285" y="3795712"/>
            <a:chExt cx="1887080" cy="1940034"/>
          </a:xfrm>
        </p:grpSpPr>
        <p:pic>
          <p:nvPicPr>
            <p:cNvPr id="54" name="Imagem 53"/>
            <p:cNvPicPr>
              <a:picLocks noChangeAspect="1"/>
            </p:cNvPicPr>
            <p:nvPr/>
          </p:nvPicPr>
          <p:blipFill>
            <a:blip r:embed="rId2"/>
            <a:stretch>
              <a:fillRect/>
            </a:stretch>
          </p:blipFill>
          <p:spPr>
            <a:xfrm>
              <a:off x="7496175" y="3795712"/>
              <a:ext cx="1257300" cy="1552575"/>
            </a:xfrm>
            <a:prstGeom prst="rect">
              <a:avLst/>
            </a:prstGeom>
          </p:spPr>
        </p:pic>
        <p:sp>
          <p:nvSpPr>
            <p:cNvPr id="55" name="CaixaDeTexto 54"/>
            <p:cNvSpPr txBox="1"/>
            <p:nvPr/>
          </p:nvSpPr>
          <p:spPr>
            <a:xfrm>
              <a:off x="7181285" y="5348287"/>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Resultado</a:t>
              </a:r>
            </a:p>
          </p:txBody>
        </p:sp>
      </p:grpSp>
      <p:sp>
        <p:nvSpPr>
          <p:cNvPr id="56" name="CaixaDeTexto 55"/>
          <p:cNvSpPr txBox="1"/>
          <p:nvPr/>
        </p:nvSpPr>
        <p:spPr>
          <a:xfrm>
            <a:off x="8736709" y="3619656"/>
            <a:ext cx="3747063" cy="1431250"/>
          </a:xfrm>
          <a:prstGeom prst="rect">
            <a:avLst/>
          </a:prstGeom>
        </p:spPr>
        <p:txBody>
          <a:bodyPr wrap="square" rtlCol="0">
            <a:noAutofit/>
          </a:bodyPr>
          <a:lstStyle/>
          <a:p>
            <a:r>
              <a:rPr lang="pt-BR" sz="2000" dirty="0" smtClean="0">
                <a:latin typeface="Lato" panose="020F0502020204030203" pitchFamily="34" charset="77"/>
                <a:ea typeface="Arial Narrow" charset="0"/>
                <a:cs typeface="Arial Narrow" charset="0"/>
              </a:rPr>
              <a:t>CODPACIENTE</a:t>
            </a:r>
            <a:r>
              <a:rPr lang="pt-BR" sz="2000" dirty="0">
                <a:latin typeface="Lato" panose="020F0502020204030203" pitchFamily="34" charset="77"/>
                <a:ea typeface="Arial Narrow" charset="0"/>
                <a:cs typeface="Arial Narrow" charset="0"/>
              </a:rPr>
              <a:t>: </a:t>
            </a:r>
            <a:r>
              <a:rPr lang="pt-BR" sz="2000" dirty="0" smtClean="0">
                <a:latin typeface="Lato" panose="020F0502020204030203" pitchFamily="34" charset="77"/>
                <a:ea typeface="Arial Narrow" charset="0"/>
                <a:cs typeface="Arial Narrow" charset="0"/>
              </a:rPr>
              <a:t>0002</a:t>
            </a:r>
            <a:endParaRPr lang="pt-BR" sz="2000" dirty="0">
              <a:latin typeface="Lato" panose="020F0502020204030203" pitchFamily="34" charset="77"/>
              <a:ea typeface="Arial Narrow" charset="0"/>
              <a:cs typeface="Arial Narrow" charset="0"/>
            </a:endParaRPr>
          </a:p>
          <a:p>
            <a:r>
              <a:rPr lang="pt-BR" sz="2000" dirty="0">
                <a:latin typeface="Lato" panose="020F0502020204030203" pitchFamily="34" charset="77"/>
                <a:ea typeface="Arial Narrow" charset="0"/>
                <a:cs typeface="Arial Narrow" charset="0"/>
              </a:rPr>
              <a:t>NOME: </a:t>
            </a:r>
            <a:r>
              <a:rPr lang="pt-BR" sz="2000" dirty="0" smtClean="0">
                <a:latin typeface="Lato" panose="020F0502020204030203" pitchFamily="34" charset="77"/>
                <a:ea typeface="Arial Narrow" charset="0"/>
                <a:cs typeface="Arial Narrow" charset="0"/>
              </a:rPr>
              <a:t>Jarbas </a:t>
            </a:r>
            <a:r>
              <a:rPr lang="pt-BR" sz="2000" b="1" dirty="0" smtClean="0">
                <a:solidFill>
                  <a:srgbClr val="FF0000"/>
                </a:solidFill>
                <a:latin typeface="Lato" panose="020F0502020204030203" pitchFamily="34" charset="77"/>
                <a:ea typeface="Arial Narrow" charset="0"/>
                <a:cs typeface="Arial Narrow" charset="0"/>
              </a:rPr>
              <a:t>de Lira</a:t>
            </a:r>
            <a:endParaRPr lang="pt-BR" sz="2000" b="1" dirty="0">
              <a:solidFill>
                <a:srgbClr val="FF0000"/>
              </a:solidFill>
              <a:latin typeface="Lato" panose="020F0502020204030203" pitchFamily="34" charset="77"/>
              <a:ea typeface="Arial Narrow" charset="0"/>
              <a:cs typeface="Arial Narrow" charset="0"/>
            </a:endParaRPr>
          </a:p>
          <a:p>
            <a:r>
              <a:rPr lang="pt-BR" sz="2000" dirty="0">
                <a:latin typeface="Lato" panose="020F0502020204030203" pitchFamily="34" charset="77"/>
                <a:ea typeface="Arial Narrow" charset="0"/>
                <a:cs typeface="Arial Narrow" charset="0"/>
              </a:rPr>
              <a:t>CONVENIO: </a:t>
            </a:r>
            <a:r>
              <a:rPr lang="pt-BR" sz="2000" dirty="0" smtClean="0">
                <a:latin typeface="Lato" panose="020F0502020204030203" pitchFamily="34" charset="77"/>
                <a:ea typeface="Arial Narrow" charset="0"/>
                <a:cs typeface="Arial Narrow" charset="0"/>
              </a:rPr>
              <a:t>2</a:t>
            </a:r>
            <a:endParaRPr lang="pt-BR" sz="2000" dirty="0">
              <a:latin typeface="Lato" panose="020F0502020204030203" pitchFamily="34" charset="77"/>
              <a:ea typeface="Arial Narrow" charset="0"/>
              <a:cs typeface="Arial Narrow" charset="0"/>
            </a:endParaRPr>
          </a:p>
          <a:p>
            <a:r>
              <a:rPr lang="pt-BR" sz="2000" dirty="0">
                <a:latin typeface="Lato" panose="020F0502020204030203" pitchFamily="34" charset="77"/>
                <a:ea typeface="Arial Narrow" charset="0"/>
                <a:cs typeface="Arial Narrow" charset="0"/>
              </a:rPr>
              <a:t>EMAIL: </a:t>
            </a:r>
            <a:r>
              <a:rPr lang="pt-BR" sz="2000" dirty="0" smtClean="0">
                <a:latin typeface="Lato" panose="020F0502020204030203" pitchFamily="34" charset="77"/>
                <a:ea typeface="Arial Narrow" charset="0"/>
                <a:cs typeface="Arial Narrow" charset="0"/>
              </a:rPr>
              <a:t>Jarbas@totvs.com.br</a:t>
            </a:r>
            <a:endParaRPr lang="pt-BR" sz="2000" dirty="0">
              <a:latin typeface="Lato" panose="020F0502020204030203" pitchFamily="34" charset="77"/>
              <a:ea typeface="Arial Narrow" charset="0"/>
              <a:cs typeface="Arial Narrow" charset="0"/>
            </a:endParaRPr>
          </a:p>
          <a:p>
            <a:pPr algn="l">
              <a:lnSpc>
                <a:spcPct val="100000"/>
              </a:lnSpc>
            </a:pPr>
            <a:endParaRPr lang="pt-BR" sz="2000" dirty="0">
              <a:latin typeface="Lato" panose="020F0502020204030203" pitchFamily="34" charset="77"/>
              <a:ea typeface="Arial Narrow" charset="0"/>
              <a:cs typeface="Arial Narrow" charset="0"/>
            </a:endParaRPr>
          </a:p>
        </p:txBody>
      </p:sp>
      <p:pic>
        <p:nvPicPr>
          <p:cNvPr id="57" name="Imagem 56"/>
          <p:cNvPicPr>
            <a:picLocks noChangeAspect="1"/>
          </p:cNvPicPr>
          <p:nvPr/>
        </p:nvPicPr>
        <p:blipFill>
          <a:blip r:embed="rId6"/>
          <a:stretch>
            <a:fillRect/>
          </a:stretch>
        </p:blipFill>
        <p:spPr>
          <a:xfrm>
            <a:off x="5288144" y="3787892"/>
            <a:ext cx="820179" cy="811312"/>
          </a:xfrm>
          <a:prstGeom prst="rect">
            <a:avLst/>
          </a:prstGeom>
        </p:spPr>
      </p:pic>
    </p:spTree>
    <p:extLst>
      <p:ext uri="{BB962C8B-B14F-4D97-AF65-F5344CB8AC3E}">
        <p14:creationId xmlns:p14="http://schemas.microsoft.com/office/powerpoint/2010/main" val="2414580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6" grpId="0"/>
      <p:bldP spid="48" grpId="0"/>
      <p:bldP spid="5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BASE MODELO X RESULTADO</a:t>
            </a:r>
            <a:endParaRPr lang="en-US" dirty="0">
              <a:solidFill>
                <a:schemeClr val="accent5"/>
              </a:solidFill>
            </a:endParaRPr>
          </a:p>
        </p:txBody>
      </p:sp>
      <p:sp>
        <p:nvSpPr>
          <p:cNvPr id="4" name="CaixaDeTexto 3"/>
          <p:cNvSpPr txBox="1"/>
          <p:nvPr/>
        </p:nvSpPr>
        <p:spPr>
          <a:xfrm>
            <a:off x="1541928" y="1703294"/>
            <a:ext cx="6331211" cy="515853"/>
          </a:xfrm>
          <a:prstGeom prst="rect">
            <a:avLst/>
          </a:prstGeom>
        </p:spPr>
        <p:txBody>
          <a:bodyPr wrap="square" rtlCol="0">
            <a:normAutofit/>
          </a:bodyPr>
          <a:lstStyle/>
          <a:p>
            <a:pPr marL="342900"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Exemplo 3 – Exclusão de registro</a:t>
            </a:r>
            <a:endParaRPr lang="pt-BR" sz="2200" dirty="0">
              <a:latin typeface="Lato" panose="020B0604020202020204" charset="0"/>
            </a:endParaRPr>
          </a:p>
          <a:p>
            <a:pPr lvl="1" indent="-342900">
              <a:buFontTx/>
              <a:buChar char="-"/>
            </a:pPr>
            <a:endParaRPr lang="pt-BR" sz="1700" dirty="0"/>
          </a:p>
          <a:p>
            <a:endParaRPr lang="pt-BR" sz="2400" dirty="0" smtClean="0">
              <a:latin typeface="Lato" panose="020F0502020204030203" pitchFamily="34" charset="77"/>
              <a:ea typeface="Arial Narrow" charset="0"/>
              <a:cs typeface="Arial Narrow" charset="0"/>
            </a:endParaRPr>
          </a:p>
        </p:txBody>
      </p:sp>
      <p:grpSp>
        <p:nvGrpSpPr>
          <p:cNvPr id="9" name="Grupo 8"/>
          <p:cNvGrpSpPr/>
          <p:nvPr/>
        </p:nvGrpSpPr>
        <p:grpSpPr>
          <a:xfrm>
            <a:off x="12300892" y="833015"/>
            <a:ext cx="1887080" cy="1940034"/>
            <a:chOff x="7181285" y="3795712"/>
            <a:chExt cx="1887080" cy="1940034"/>
          </a:xfrm>
        </p:grpSpPr>
        <p:pic>
          <p:nvPicPr>
            <p:cNvPr id="3" name="Imagem 2"/>
            <p:cNvPicPr>
              <a:picLocks noChangeAspect="1"/>
            </p:cNvPicPr>
            <p:nvPr/>
          </p:nvPicPr>
          <p:blipFill>
            <a:blip r:embed="rId2"/>
            <a:stretch>
              <a:fillRect/>
            </a:stretch>
          </p:blipFill>
          <p:spPr>
            <a:xfrm>
              <a:off x="7496175" y="3795712"/>
              <a:ext cx="1257300" cy="1552575"/>
            </a:xfrm>
            <a:prstGeom prst="rect">
              <a:avLst/>
            </a:prstGeom>
          </p:spPr>
        </p:pic>
        <p:sp>
          <p:nvSpPr>
            <p:cNvPr id="8" name="CaixaDeTexto 7"/>
            <p:cNvSpPr txBox="1"/>
            <p:nvPr/>
          </p:nvSpPr>
          <p:spPr>
            <a:xfrm>
              <a:off x="7181285" y="5348287"/>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Resultado</a:t>
              </a:r>
            </a:p>
          </p:txBody>
        </p:sp>
      </p:grpSp>
      <p:grpSp>
        <p:nvGrpSpPr>
          <p:cNvPr id="13" name="Grupo 12"/>
          <p:cNvGrpSpPr/>
          <p:nvPr/>
        </p:nvGrpSpPr>
        <p:grpSpPr>
          <a:xfrm>
            <a:off x="3674254" y="6725128"/>
            <a:ext cx="2490779" cy="2077750"/>
            <a:chOff x="10568218" y="2959199"/>
            <a:chExt cx="2490779" cy="2077750"/>
          </a:xfrm>
        </p:grpSpPr>
        <p:pic>
          <p:nvPicPr>
            <p:cNvPr id="10" name="Imagem 9"/>
            <p:cNvPicPr>
              <a:picLocks noChangeAspect="1"/>
            </p:cNvPicPr>
            <p:nvPr/>
          </p:nvPicPr>
          <p:blipFill>
            <a:blip r:embed="rId3"/>
            <a:stretch>
              <a:fillRect/>
            </a:stretch>
          </p:blipFill>
          <p:spPr>
            <a:xfrm>
              <a:off x="11185506" y="2959199"/>
              <a:ext cx="1257300" cy="1552575"/>
            </a:xfrm>
            <a:prstGeom prst="rect">
              <a:avLst/>
            </a:prstGeom>
          </p:spPr>
        </p:pic>
        <p:sp>
          <p:nvSpPr>
            <p:cNvPr id="11" name="CaixaDeTexto 10"/>
            <p:cNvSpPr txBox="1"/>
            <p:nvPr/>
          </p:nvSpPr>
          <p:spPr>
            <a:xfrm>
              <a:off x="10568218" y="4511774"/>
              <a:ext cx="2490779" cy="525175"/>
            </a:xfrm>
            <a:prstGeom prst="rect">
              <a:avLst/>
            </a:prstGeom>
          </p:spPr>
          <p:txBody>
            <a:bodyPr wrap="square" rtlCol="0">
              <a:noAutofit/>
            </a:bodyPr>
            <a:lstStyle/>
            <a:p>
              <a:pPr algn="ctr">
                <a:lnSpc>
                  <a:spcPct val="100000"/>
                </a:lnSpc>
              </a:pPr>
              <a:r>
                <a:rPr lang="pt-BR" sz="2800" b="1" i="0" dirty="0" err="1" smtClean="0">
                  <a:solidFill>
                    <a:schemeClr val="tx1"/>
                  </a:solidFill>
                  <a:latin typeface="Lato" panose="020F0502020204030203" pitchFamily="34" charset="77"/>
                  <a:ea typeface="Arial Narrow" charset="0"/>
                  <a:cs typeface="Arial Narrow" charset="0"/>
                </a:rPr>
                <a:t>Temp</a:t>
              </a:r>
              <a:r>
                <a:rPr lang="pt-BR" sz="2800" b="1" dirty="0" err="1">
                  <a:latin typeface="Lato" panose="020F0502020204030203" pitchFamily="34" charset="77"/>
                  <a:ea typeface="Arial Narrow" charset="0"/>
                  <a:cs typeface="Arial Narrow" charset="0"/>
                </a:rPr>
                <a:t>_</a:t>
              </a:r>
              <a:r>
                <a:rPr lang="pt-BR" sz="2800" b="1" i="0" dirty="0" err="1" smtClean="0">
                  <a:solidFill>
                    <a:schemeClr val="tx1"/>
                  </a:solidFill>
                  <a:latin typeface="Lato" panose="020F0502020204030203" pitchFamily="34" charset="77"/>
                  <a:ea typeface="Arial Narrow" charset="0"/>
                  <a:cs typeface="Arial Narrow" charset="0"/>
                </a:rPr>
                <a:t>Modelo</a:t>
              </a:r>
              <a:endParaRPr lang="pt-BR" sz="2800" b="1" i="0" dirty="0" smtClean="0">
                <a:solidFill>
                  <a:schemeClr val="tx1"/>
                </a:solidFill>
                <a:latin typeface="Lato" panose="020F0502020204030203" pitchFamily="34" charset="77"/>
                <a:ea typeface="Arial Narrow" charset="0"/>
                <a:cs typeface="Arial Narrow" charset="0"/>
              </a:endParaRPr>
            </a:p>
          </p:txBody>
        </p:sp>
      </p:grpSp>
      <p:grpSp>
        <p:nvGrpSpPr>
          <p:cNvPr id="17" name="Grupo 16"/>
          <p:cNvGrpSpPr/>
          <p:nvPr/>
        </p:nvGrpSpPr>
        <p:grpSpPr>
          <a:xfrm>
            <a:off x="10102913" y="6186297"/>
            <a:ext cx="1980029" cy="2573061"/>
            <a:chOff x="6609789" y="3282099"/>
            <a:chExt cx="2410225" cy="3052853"/>
          </a:xfrm>
        </p:grpSpPr>
        <p:pic>
          <p:nvPicPr>
            <p:cNvPr id="15" name="Imagem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09789" y="3282099"/>
              <a:ext cx="2410225" cy="2410225"/>
            </a:xfrm>
            <a:prstGeom prst="rect">
              <a:avLst/>
            </a:prstGeom>
          </p:spPr>
        </p:pic>
        <p:pic>
          <p:nvPicPr>
            <p:cNvPr id="16" name="Imagem 15"/>
            <p:cNvPicPr>
              <a:picLocks noChangeAspect="1"/>
            </p:cNvPicPr>
            <p:nvPr/>
          </p:nvPicPr>
          <p:blipFill rotWithShape="1">
            <a:blip r:embed="rId5"/>
            <a:srcRect l="39534" t="22463" b="13667"/>
            <a:stretch/>
          </p:blipFill>
          <p:spPr>
            <a:xfrm>
              <a:off x="7078859" y="5692324"/>
              <a:ext cx="1671567" cy="642628"/>
            </a:xfrm>
            <a:prstGeom prst="rect">
              <a:avLst/>
            </a:prstGeom>
          </p:spPr>
        </p:pic>
      </p:grpSp>
      <p:grpSp>
        <p:nvGrpSpPr>
          <p:cNvPr id="5" name="Grupo 4"/>
          <p:cNvGrpSpPr/>
          <p:nvPr/>
        </p:nvGrpSpPr>
        <p:grpSpPr>
          <a:xfrm>
            <a:off x="9543098" y="833015"/>
            <a:ext cx="2223744" cy="1940034"/>
            <a:chOff x="9543098" y="833015"/>
            <a:chExt cx="2223744" cy="1940034"/>
          </a:xfrm>
        </p:grpSpPr>
        <p:grpSp>
          <p:nvGrpSpPr>
            <p:cNvPr id="12" name="Grupo 11"/>
            <p:cNvGrpSpPr/>
            <p:nvPr/>
          </p:nvGrpSpPr>
          <p:grpSpPr>
            <a:xfrm>
              <a:off x="9543098" y="833015"/>
              <a:ext cx="1549830" cy="1940034"/>
              <a:chOff x="1014986" y="2571740"/>
              <a:chExt cx="1549830" cy="1940034"/>
            </a:xfrm>
          </p:grpSpPr>
          <p:pic>
            <p:nvPicPr>
              <p:cNvPr id="6" name="Imagem 5"/>
              <p:cNvPicPr>
                <a:picLocks noChangeAspect="1"/>
              </p:cNvPicPr>
              <p:nvPr/>
            </p:nvPicPr>
            <p:blipFill>
              <a:blip r:embed="rId3"/>
              <a:stretch>
                <a:fillRect/>
              </a:stretch>
            </p:blipFill>
            <p:spPr>
              <a:xfrm>
                <a:off x="1161251" y="2571740"/>
                <a:ext cx="1257300" cy="1552575"/>
              </a:xfrm>
              <a:prstGeom prst="rect">
                <a:avLst/>
              </a:prstGeom>
            </p:spPr>
          </p:pic>
          <p:sp>
            <p:nvSpPr>
              <p:cNvPr id="7" name="CaixaDeTexto 6"/>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pic>
          <p:nvPicPr>
            <p:cNvPr id="20" name="Imagem 19"/>
            <p:cNvPicPr>
              <a:picLocks noChangeAspect="1"/>
            </p:cNvPicPr>
            <p:nvPr/>
          </p:nvPicPr>
          <p:blipFill>
            <a:blip r:embed="rId6"/>
            <a:stretch>
              <a:fillRect/>
            </a:stretch>
          </p:blipFill>
          <p:spPr>
            <a:xfrm>
              <a:off x="10946663" y="1240657"/>
              <a:ext cx="820179" cy="811312"/>
            </a:xfrm>
            <a:prstGeom prst="rect">
              <a:avLst/>
            </a:prstGeom>
          </p:spPr>
        </p:pic>
      </p:grpSp>
      <p:sp>
        <p:nvSpPr>
          <p:cNvPr id="24" name="CaixaDeTexto 23"/>
          <p:cNvSpPr txBox="1"/>
          <p:nvPr/>
        </p:nvSpPr>
        <p:spPr>
          <a:xfrm>
            <a:off x="2310662" y="3701227"/>
            <a:ext cx="3747063" cy="1431250"/>
          </a:xfrm>
          <a:prstGeom prst="rect">
            <a:avLst/>
          </a:prstGeom>
        </p:spPr>
        <p:txBody>
          <a:bodyPr wrap="square" rtlCol="0">
            <a:noAutofit/>
          </a:bodyPr>
          <a:lstStyle/>
          <a:p>
            <a:r>
              <a:rPr lang="pt-BR" sz="2000" dirty="0" smtClean="0">
                <a:latin typeface="Lato" panose="020F0502020204030203" pitchFamily="34" charset="77"/>
                <a:ea typeface="Arial Narrow" charset="0"/>
                <a:cs typeface="Arial Narrow" charset="0"/>
              </a:rPr>
              <a:t>CODPACIENTE</a:t>
            </a:r>
            <a:r>
              <a:rPr lang="pt-BR" sz="2000" dirty="0">
                <a:latin typeface="Lato" panose="020F0502020204030203" pitchFamily="34" charset="77"/>
                <a:ea typeface="Arial Narrow" charset="0"/>
                <a:cs typeface="Arial Narrow" charset="0"/>
              </a:rPr>
              <a:t>: </a:t>
            </a:r>
            <a:r>
              <a:rPr lang="pt-BR" sz="2000" dirty="0" smtClean="0">
                <a:latin typeface="Lato" panose="020F0502020204030203" pitchFamily="34" charset="77"/>
                <a:ea typeface="Arial Narrow" charset="0"/>
                <a:cs typeface="Arial Narrow" charset="0"/>
              </a:rPr>
              <a:t>0003</a:t>
            </a:r>
            <a:endParaRPr lang="pt-BR" sz="2000" dirty="0">
              <a:latin typeface="Lato" panose="020F0502020204030203" pitchFamily="34" charset="77"/>
              <a:ea typeface="Arial Narrow" charset="0"/>
              <a:cs typeface="Arial Narrow" charset="0"/>
            </a:endParaRPr>
          </a:p>
          <a:p>
            <a:r>
              <a:rPr lang="pt-BR" sz="2000" dirty="0">
                <a:latin typeface="Lato" panose="020F0502020204030203" pitchFamily="34" charset="77"/>
                <a:ea typeface="Arial Narrow" charset="0"/>
                <a:cs typeface="Arial Narrow" charset="0"/>
              </a:rPr>
              <a:t>NOME: </a:t>
            </a:r>
            <a:r>
              <a:rPr lang="pt-BR" sz="2000" dirty="0" smtClean="0">
                <a:latin typeface="Lato" panose="020F0502020204030203" pitchFamily="34" charset="77"/>
                <a:ea typeface="Arial Narrow" charset="0"/>
                <a:cs typeface="Arial Narrow" charset="0"/>
              </a:rPr>
              <a:t>Fernando</a:t>
            </a:r>
            <a:endParaRPr lang="pt-BR" sz="2000" dirty="0">
              <a:latin typeface="Lato" panose="020F0502020204030203" pitchFamily="34" charset="77"/>
              <a:ea typeface="Arial Narrow" charset="0"/>
              <a:cs typeface="Arial Narrow" charset="0"/>
            </a:endParaRPr>
          </a:p>
          <a:p>
            <a:r>
              <a:rPr lang="pt-BR" sz="2000" dirty="0">
                <a:latin typeface="Lato" panose="020F0502020204030203" pitchFamily="34" charset="77"/>
                <a:ea typeface="Arial Narrow" charset="0"/>
                <a:cs typeface="Arial Narrow" charset="0"/>
              </a:rPr>
              <a:t>CONVENIO: </a:t>
            </a:r>
            <a:r>
              <a:rPr lang="pt-BR" sz="2000" dirty="0" smtClean="0">
                <a:latin typeface="Lato" panose="020F0502020204030203" pitchFamily="34" charset="77"/>
                <a:ea typeface="Arial Narrow" charset="0"/>
                <a:cs typeface="Arial Narrow" charset="0"/>
              </a:rPr>
              <a:t>3</a:t>
            </a:r>
            <a:endParaRPr lang="pt-BR" sz="2000" dirty="0">
              <a:latin typeface="Lato" panose="020F0502020204030203" pitchFamily="34" charset="77"/>
              <a:ea typeface="Arial Narrow" charset="0"/>
              <a:cs typeface="Arial Narrow" charset="0"/>
            </a:endParaRPr>
          </a:p>
          <a:p>
            <a:r>
              <a:rPr lang="pt-BR" sz="2000" dirty="0">
                <a:latin typeface="Lato" panose="020F0502020204030203" pitchFamily="34" charset="77"/>
                <a:ea typeface="Arial Narrow" charset="0"/>
                <a:cs typeface="Arial Narrow" charset="0"/>
              </a:rPr>
              <a:t>EMAIL: </a:t>
            </a:r>
            <a:r>
              <a:rPr lang="pt-BR" sz="2000" dirty="0" smtClean="0">
                <a:latin typeface="Lato" panose="020F0502020204030203" pitchFamily="34" charset="77"/>
                <a:ea typeface="Arial Narrow" charset="0"/>
                <a:cs typeface="Arial Narrow" charset="0"/>
              </a:rPr>
              <a:t>Fernando@totvs.com.br</a:t>
            </a:r>
            <a:endParaRPr lang="pt-BR" sz="2000" dirty="0">
              <a:latin typeface="Lato" panose="020F0502020204030203" pitchFamily="34" charset="77"/>
              <a:ea typeface="Arial Narrow" charset="0"/>
              <a:cs typeface="Arial Narrow" charset="0"/>
            </a:endParaRPr>
          </a:p>
          <a:p>
            <a:pPr algn="l">
              <a:lnSpc>
                <a:spcPct val="100000"/>
              </a:lnSpc>
            </a:pPr>
            <a:endParaRPr lang="pt-BR" sz="2000" dirty="0">
              <a:latin typeface="Lato" panose="020F0502020204030203" pitchFamily="34" charset="77"/>
              <a:ea typeface="Arial Narrow" charset="0"/>
              <a:cs typeface="Arial Narrow" charset="0"/>
            </a:endParaRPr>
          </a:p>
        </p:txBody>
      </p:sp>
      <p:grpSp>
        <p:nvGrpSpPr>
          <p:cNvPr id="27" name="Grupo 26"/>
          <p:cNvGrpSpPr/>
          <p:nvPr/>
        </p:nvGrpSpPr>
        <p:grpSpPr>
          <a:xfrm>
            <a:off x="7090217" y="3388626"/>
            <a:ext cx="1887080" cy="2116466"/>
            <a:chOff x="6530466" y="5635092"/>
            <a:chExt cx="1887080" cy="2116466"/>
          </a:xfrm>
        </p:grpSpPr>
        <p:pic>
          <p:nvPicPr>
            <p:cNvPr id="18" name="Imagem 17"/>
            <p:cNvPicPr>
              <a:picLocks noChangeAspect="1"/>
            </p:cNvPicPr>
            <p:nvPr/>
          </p:nvPicPr>
          <p:blipFill>
            <a:blip r:embed="rId7"/>
            <a:stretch>
              <a:fillRect/>
            </a:stretch>
          </p:blipFill>
          <p:spPr>
            <a:xfrm>
              <a:off x="6581064" y="5635092"/>
              <a:ext cx="1785884" cy="1725955"/>
            </a:xfrm>
            <a:prstGeom prst="rect">
              <a:avLst/>
            </a:prstGeom>
          </p:spPr>
        </p:pic>
        <p:sp>
          <p:nvSpPr>
            <p:cNvPr id="26" name="CaixaDeTexto 25"/>
            <p:cNvSpPr txBox="1"/>
            <p:nvPr/>
          </p:nvSpPr>
          <p:spPr>
            <a:xfrm>
              <a:off x="6530466" y="7364099"/>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Script</a:t>
              </a:r>
            </a:p>
          </p:txBody>
        </p:sp>
      </p:grpSp>
      <p:grpSp>
        <p:nvGrpSpPr>
          <p:cNvPr id="32" name="Grupo 31"/>
          <p:cNvGrpSpPr/>
          <p:nvPr/>
        </p:nvGrpSpPr>
        <p:grpSpPr>
          <a:xfrm>
            <a:off x="7090217" y="6542564"/>
            <a:ext cx="1887080" cy="2116466"/>
            <a:chOff x="6530466" y="5635092"/>
            <a:chExt cx="1887080" cy="2116466"/>
          </a:xfrm>
        </p:grpSpPr>
        <p:pic>
          <p:nvPicPr>
            <p:cNvPr id="33" name="Imagem 32"/>
            <p:cNvPicPr>
              <a:picLocks noChangeAspect="1"/>
            </p:cNvPicPr>
            <p:nvPr/>
          </p:nvPicPr>
          <p:blipFill>
            <a:blip r:embed="rId7"/>
            <a:stretch>
              <a:fillRect/>
            </a:stretch>
          </p:blipFill>
          <p:spPr>
            <a:xfrm>
              <a:off x="6581064" y="5635092"/>
              <a:ext cx="1785884" cy="1725955"/>
            </a:xfrm>
            <a:prstGeom prst="rect">
              <a:avLst/>
            </a:prstGeom>
          </p:spPr>
        </p:pic>
        <p:sp>
          <p:nvSpPr>
            <p:cNvPr id="34" name="CaixaDeTexto 33"/>
            <p:cNvSpPr txBox="1"/>
            <p:nvPr/>
          </p:nvSpPr>
          <p:spPr>
            <a:xfrm>
              <a:off x="6530466" y="7364099"/>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Script</a:t>
              </a:r>
            </a:p>
          </p:txBody>
        </p:sp>
      </p:grpSp>
      <p:grpSp>
        <p:nvGrpSpPr>
          <p:cNvPr id="36" name="Grupo 35"/>
          <p:cNvGrpSpPr/>
          <p:nvPr/>
        </p:nvGrpSpPr>
        <p:grpSpPr>
          <a:xfrm>
            <a:off x="613461" y="6725128"/>
            <a:ext cx="2223744" cy="1940034"/>
            <a:chOff x="9543098" y="1178455"/>
            <a:chExt cx="2223744" cy="1940034"/>
          </a:xfrm>
        </p:grpSpPr>
        <p:grpSp>
          <p:nvGrpSpPr>
            <p:cNvPr id="37" name="Grupo 36"/>
            <p:cNvGrpSpPr/>
            <p:nvPr/>
          </p:nvGrpSpPr>
          <p:grpSpPr>
            <a:xfrm>
              <a:off x="9543098" y="1178455"/>
              <a:ext cx="1549830" cy="1940034"/>
              <a:chOff x="1014986" y="2571740"/>
              <a:chExt cx="1549830" cy="1940034"/>
            </a:xfrm>
          </p:grpSpPr>
          <p:pic>
            <p:nvPicPr>
              <p:cNvPr id="39" name="Imagem 38"/>
              <p:cNvPicPr>
                <a:picLocks noChangeAspect="1"/>
              </p:cNvPicPr>
              <p:nvPr/>
            </p:nvPicPr>
            <p:blipFill>
              <a:blip r:embed="rId3"/>
              <a:stretch>
                <a:fillRect/>
              </a:stretch>
            </p:blipFill>
            <p:spPr>
              <a:xfrm>
                <a:off x="1161251" y="2571740"/>
                <a:ext cx="1257300" cy="1552575"/>
              </a:xfrm>
              <a:prstGeom prst="rect">
                <a:avLst/>
              </a:prstGeom>
            </p:spPr>
          </p:pic>
          <p:sp>
            <p:nvSpPr>
              <p:cNvPr id="40" name="CaixaDeTexto 39"/>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pic>
          <p:nvPicPr>
            <p:cNvPr id="38" name="Imagem 37"/>
            <p:cNvPicPr>
              <a:picLocks noChangeAspect="1"/>
            </p:cNvPicPr>
            <p:nvPr/>
          </p:nvPicPr>
          <p:blipFill>
            <a:blip r:embed="rId6"/>
            <a:stretch>
              <a:fillRect/>
            </a:stretch>
          </p:blipFill>
          <p:spPr>
            <a:xfrm>
              <a:off x="10946663" y="1586097"/>
              <a:ext cx="820179" cy="811312"/>
            </a:xfrm>
            <a:prstGeom prst="rect">
              <a:avLst/>
            </a:prstGeom>
          </p:spPr>
        </p:pic>
      </p:grpSp>
      <p:grpSp>
        <p:nvGrpSpPr>
          <p:cNvPr id="45" name="Grupo 44"/>
          <p:cNvGrpSpPr/>
          <p:nvPr/>
        </p:nvGrpSpPr>
        <p:grpSpPr>
          <a:xfrm>
            <a:off x="12837893" y="6037382"/>
            <a:ext cx="2526385" cy="2621648"/>
            <a:chOff x="9815985" y="3205777"/>
            <a:chExt cx="2526385" cy="2621648"/>
          </a:xfrm>
        </p:grpSpPr>
        <p:grpSp>
          <p:nvGrpSpPr>
            <p:cNvPr id="41" name="Grupo 40"/>
            <p:cNvGrpSpPr/>
            <p:nvPr/>
          </p:nvGrpSpPr>
          <p:grpSpPr>
            <a:xfrm>
              <a:off x="9833789" y="3749675"/>
              <a:ext cx="2490779" cy="2077750"/>
              <a:chOff x="10568218" y="2959199"/>
              <a:chExt cx="2490779" cy="2077750"/>
            </a:xfrm>
          </p:grpSpPr>
          <p:pic>
            <p:nvPicPr>
              <p:cNvPr id="42" name="Imagem 41"/>
              <p:cNvPicPr>
                <a:picLocks noChangeAspect="1"/>
              </p:cNvPicPr>
              <p:nvPr/>
            </p:nvPicPr>
            <p:blipFill>
              <a:blip r:embed="rId3"/>
              <a:stretch>
                <a:fillRect/>
              </a:stretch>
            </p:blipFill>
            <p:spPr>
              <a:xfrm>
                <a:off x="11185506" y="2959199"/>
                <a:ext cx="1257300" cy="1552575"/>
              </a:xfrm>
              <a:prstGeom prst="rect">
                <a:avLst/>
              </a:prstGeom>
            </p:spPr>
          </p:pic>
          <p:sp>
            <p:nvSpPr>
              <p:cNvPr id="43" name="CaixaDeTexto 42"/>
              <p:cNvSpPr txBox="1"/>
              <p:nvPr/>
            </p:nvSpPr>
            <p:spPr>
              <a:xfrm>
                <a:off x="10568218" y="4511774"/>
                <a:ext cx="2490779" cy="525175"/>
              </a:xfrm>
              <a:prstGeom prst="rect">
                <a:avLst/>
              </a:prstGeom>
            </p:spPr>
            <p:txBody>
              <a:bodyPr wrap="square" rtlCol="0">
                <a:noAutofit/>
              </a:bodyPr>
              <a:lstStyle/>
              <a:p>
                <a:pPr algn="ctr">
                  <a:lnSpc>
                    <a:spcPct val="100000"/>
                  </a:lnSpc>
                </a:pPr>
                <a:r>
                  <a:rPr lang="pt-BR" sz="2800" b="1" i="0" dirty="0" err="1" smtClean="0">
                    <a:solidFill>
                      <a:schemeClr val="tx1"/>
                    </a:solidFill>
                    <a:latin typeface="Lato" panose="020F0502020204030203" pitchFamily="34" charset="77"/>
                    <a:ea typeface="Arial Narrow" charset="0"/>
                    <a:cs typeface="Arial Narrow" charset="0"/>
                  </a:rPr>
                  <a:t>Temp</a:t>
                </a:r>
                <a:r>
                  <a:rPr lang="pt-BR" sz="2800" b="1" dirty="0" err="1">
                    <a:latin typeface="Lato" panose="020F0502020204030203" pitchFamily="34" charset="77"/>
                    <a:ea typeface="Arial Narrow" charset="0"/>
                    <a:cs typeface="Arial Narrow" charset="0"/>
                  </a:rPr>
                  <a:t>_</a:t>
                </a:r>
                <a:r>
                  <a:rPr lang="pt-BR" sz="2800" b="1" i="0" dirty="0" err="1" smtClean="0">
                    <a:solidFill>
                      <a:schemeClr val="tx1"/>
                    </a:solidFill>
                    <a:latin typeface="Lato" panose="020F0502020204030203" pitchFamily="34" charset="77"/>
                    <a:ea typeface="Arial Narrow" charset="0"/>
                    <a:cs typeface="Arial Narrow" charset="0"/>
                  </a:rPr>
                  <a:t>Modelo</a:t>
                </a:r>
                <a:endParaRPr lang="pt-BR" sz="2800" b="1" i="0" dirty="0" smtClean="0">
                  <a:solidFill>
                    <a:schemeClr val="tx1"/>
                  </a:solidFill>
                  <a:latin typeface="Lato" panose="020F0502020204030203" pitchFamily="34" charset="77"/>
                  <a:ea typeface="Arial Narrow" charset="0"/>
                  <a:cs typeface="Arial Narrow" charset="0"/>
                </a:endParaRPr>
              </a:p>
            </p:txBody>
          </p:sp>
        </p:grpSp>
        <p:sp>
          <p:nvSpPr>
            <p:cNvPr id="44" name="Multiplicar 43"/>
            <p:cNvSpPr/>
            <p:nvPr/>
          </p:nvSpPr>
          <p:spPr>
            <a:xfrm>
              <a:off x="9815985" y="3205777"/>
              <a:ext cx="2526385" cy="2467476"/>
            </a:xfrm>
            <a:prstGeom prst="mathMultiply">
              <a:avLst>
                <a:gd name="adj1" fmla="val 8142"/>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46" name="CaixaDeTexto 45"/>
          <p:cNvSpPr txBox="1"/>
          <p:nvPr/>
        </p:nvSpPr>
        <p:spPr>
          <a:xfrm>
            <a:off x="835937" y="2851753"/>
            <a:ext cx="2185926" cy="515853"/>
          </a:xfrm>
          <a:prstGeom prst="rect">
            <a:avLst/>
          </a:prstGeom>
        </p:spPr>
        <p:txBody>
          <a:bodyPr wrap="square" rtlCol="0">
            <a:normAutofit/>
          </a:bodyPr>
          <a:lstStyle/>
          <a:p>
            <a:r>
              <a:rPr lang="pt-BR" sz="2400" b="1" dirty="0" smtClean="0">
                <a:latin typeface="Lato" panose="020F0502020204030203" pitchFamily="34" charset="77"/>
                <a:ea typeface="Arial Narrow" charset="0"/>
                <a:cs typeface="Arial Narrow" charset="0"/>
              </a:rPr>
              <a:t>Preparação</a:t>
            </a:r>
            <a:endParaRPr lang="pt-BR" sz="2200" b="1" dirty="0">
              <a:latin typeface="Lato" panose="020B0604020202020204" charset="0"/>
            </a:endParaRPr>
          </a:p>
          <a:p>
            <a:pPr lvl="1" indent="-342900">
              <a:buFontTx/>
              <a:buChar char="-"/>
            </a:pPr>
            <a:endParaRPr lang="pt-BR" sz="1700" b="1" dirty="0"/>
          </a:p>
          <a:p>
            <a:endParaRPr lang="pt-BR" sz="2400" b="1" dirty="0" smtClean="0">
              <a:latin typeface="Lato" panose="020F0502020204030203" pitchFamily="34" charset="77"/>
              <a:ea typeface="Arial Narrow" charset="0"/>
              <a:cs typeface="Arial Narrow" charset="0"/>
            </a:endParaRPr>
          </a:p>
        </p:txBody>
      </p:sp>
      <p:sp>
        <p:nvSpPr>
          <p:cNvPr id="48" name="CaixaDeTexto 47"/>
          <p:cNvSpPr txBox="1"/>
          <p:nvPr/>
        </p:nvSpPr>
        <p:spPr>
          <a:xfrm>
            <a:off x="759726" y="6017157"/>
            <a:ext cx="2185926" cy="515853"/>
          </a:xfrm>
          <a:prstGeom prst="rect">
            <a:avLst/>
          </a:prstGeom>
        </p:spPr>
        <p:txBody>
          <a:bodyPr wrap="square" rtlCol="0">
            <a:normAutofit/>
          </a:bodyPr>
          <a:lstStyle/>
          <a:p>
            <a:r>
              <a:rPr lang="pt-BR" sz="2400" b="1" dirty="0" smtClean="0">
                <a:latin typeface="Lato" panose="020F0502020204030203" pitchFamily="34" charset="77"/>
                <a:ea typeface="Arial Narrow" charset="0"/>
                <a:cs typeface="Arial Narrow" charset="0"/>
              </a:rPr>
              <a:t>Execução</a:t>
            </a:r>
            <a:endParaRPr lang="pt-BR" sz="2200" b="1" dirty="0">
              <a:latin typeface="Lato" panose="020B0604020202020204" charset="0"/>
            </a:endParaRPr>
          </a:p>
          <a:p>
            <a:pPr lvl="1" indent="-342900">
              <a:buFontTx/>
              <a:buChar char="-"/>
            </a:pPr>
            <a:endParaRPr lang="pt-BR" sz="1700" b="1" dirty="0"/>
          </a:p>
          <a:p>
            <a:endParaRPr lang="pt-BR" sz="2400" b="1" dirty="0" smtClean="0">
              <a:latin typeface="Lato" panose="020F0502020204030203" pitchFamily="34" charset="77"/>
              <a:ea typeface="Arial Narrow" charset="0"/>
              <a:cs typeface="Arial Narrow" charset="0"/>
            </a:endParaRPr>
          </a:p>
        </p:txBody>
      </p:sp>
      <p:grpSp>
        <p:nvGrpSpPr>
          <p:cNvPr id="49" name="Grupo 48"/>
          <p:cNvGrpSpPr/>
          <p:nvPr/>
        </p:nvGrpSpPr>
        <p:grpSpPr>
          <a:xfrm>
            <a:off x="691377" y="3565058"/>
            <a:ext cx="1549830" cy="1940034"/>
            <a:chOff x="1014986" y="2571740"/>
            <a:chExt cx="1549830" cy="1940034"/>
          </a:xfrm>
        </p:grpSpPr>
        <p:pic>
          <p:nvPicPr>
            <p:cNvPr id="51" name="Imagem 50"/>
            <p:cNvPicPr>
              <a:picLocks noChangeAspect="1"/>
            </p:cNvPicPr>
            <p:nvPr/>
          </p:nvPicPr>
          <p:blipFill>
            <a:blip r:embed="rId3"/>
            <a:stretch>
              <a:fillRect/>
            </a:stretch>
          </p:blipFill>
          <p:spPr>
            <a:xfrm>
              <a:off x="1161251" y="2571740"/>
              <a:ext cx="1257300" cy="1552575"/>
            </a:xfrm>
            <a:prstGeom prst="rect">
              <a:avLst/>
            </a:prstGeom>
          </p:spPr>
        </p:pic>
        <p:sp>
          <p:nvSpPr>
            <p:cNvPr id="52" name="CaixaDeTexto 51"/>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pic>
        <p:nvPicPr>
          <p:cNvPr id="57" name="Imagem 56"/>
          <p:cNvPicPr>
            <a:picLocks noChangeAspect="1"/>
          </p:cNvPicPr>
          <p:nvPr/>
        </p:nvPicPr>
        <p:blipFill>
          <a:blip r:embed="rId6"/>
          <a:stretch>
            <a:fillRect/>
          </a:stretch>
        </p:blipFill>
        <p:spPr>
          <a:xfrm>
            <a:off x="5288144" y="3787892"/>
            <a:ext cx="820179" cy="811312"/>
          </a:xfrm>
          <a:prstGeom prst="rect">
            <a:avLst/>
          </a:prstGeom>
        </p:spPr>
      </p:pic>
    </p:spTree>
    <p:extLst>
      <p:ext uri="{BB962C8B-B14F-4D97-AF65-F5344CB8AC3E}">
        <p14:creationId xmlns:p14="http://schemas.microsoft.com/office/powerpoint/2010/main" val="1299033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6" grpId="0"/>
      <p:bldP spid="4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BASE MODELO X RESULTADO</a:t>
            </a:r>
            <a:endParaRPr lang="en-US" dirty="0">
              <a:solidFill>
                <a:schemeClr val="accent5"/>
              </a:solidFill>
            </a:endParaRPr>
          </a:p>
        </p:txBody>
      </p:sp>
      <p:sp>
        <p:nvSpPr>
          <p:cNvPr id="4" name="CaixaDeTexto 3"/>
          <p:cNvSpPr txBox="1"/>
          <p:nvPr/>
        </p:nvSpPr>
        <p:spPr>
          <a:xfrm>
            <a:off x="1541928" y="1703294"/>
            <a:ext cx="10135722" cy="7151146"/>
          </a:xfrm>
          <a:prstGeom prst="rect">
            <a:avLst/>
          </a:prstGeom>
        </p:spPr>
        <p:txBody>
          <a:bodyPr wrap="square" rtlCol="0">
            <a:normAutofit lnSpcReduction="10000"/>
          </a:bodyPr>
          <a:lstStyle/>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b="1" dirty="0" smtClean="0">
                <a:latin typeface="Lato" panose="020F0502020204030203" pitchFamily="34" charset="77"/>
                <a:ea typeface="Arial Narrow" charset="0"/>
                <a:cs typeface="Arial Narrow" charset="0"/>
              </a:rPr>
              <a:t>Manutenção nas bases Modelo e Resultado: </a:t>
            </a:r>
          </a:p>
          <a:p>
            <a:pPr marL="952348" lvl="1" indent="-342900">
              <a:lnSpc>
                <a:spcPct val="90000"/>
              </a:lnSpc>
              <a:buFont typeface="Arial" panose="020B0604020202020204" pitchFamily="34" charset="0"/>
              <a:buChar char="•"/>
            </a:pPr>
            <a:endParaRPr lang="pt-BR" sz="2200" dirty="0" smtClean="0">
              <a:latin typeface="Lato" panose="020B0604020202020204" charset="0"/>
            </a:endParaRPr>
          </a:p>
          <a:p>
            <a:pPr marL="952348" lvl="1" indent="-342900">
              <a:lnSpc>
                <a:spcPct val="90000"/>
              </a:lnSpc>
              <a:buFont typeface="Arial" panose="020B0604020202020204" pitchFamily="34" charset="0"/>
              <a:buChar char="•"/>
            </a:pPr>
            <a:r>
              <a:rPr lang="pt-BR" sz="2200" dirty="0" smtClean="0">
                <a:latin typeface="Lato" panose="020B0604020202020204" charset="0"/>
              </a:rPr>
              <a:t>Antes de começar a inserir os dados nas bases Modelo e Resultado, verifique as pré-condições para o teste que deseja gravar.			 </a:t>
            </a:r>
            <a:r>
              <a:rPr lang="pt-BR" sz="2200" dirty="0" err="1" smtClean="0">
                <a:latin typeface="Lato" panose="020B0604020202020204" charset="0"/>
              </a:rPr>
              <a:t>Ex</a:t>
            </a:r>
            <a:r>
              <a:rPr lang="pt-BR" sz="2200" dirty="0" smtClean="0">
                <a:latin typeface="Lato" panose="020B0604020202020204" charset="0"/>
              </a:rPr>
              <a:t>: Criação de Filtros, </a:t>
            </a:r>
            <a:r>
              <a:rPr lang="pt-BR" sz="2200" dirty="0" err="1" smtClean="0">
                <a:latin typeface="Lato" panose="020B0604020202020204" charset="0"/>
              </a:rPr>
              <a:t>pré</a:t>
            </a:r>
            <a:r>
              <a:rPr lang="pt-BR" sz="2200" dirty="0" smtClean="0">
                <a:latin typeface="Lato" panose="020B0604020202020204" charset="0"/>
              </a:rPr>
              <a:t> cadastros, parametrizações, etc.</a:t>
            </a:r>
          </a:p>
          <a:p>
            <a:pPr marL="952348" lvl="1" indent="-342900">
              <a:lnSpc>
                <a:spcPct val="90000"/>
              </a:lnSpc>
              <a:buFont typeface="Arial" panose="020B0604020202020204" pitchFamily="34" charset="0"/>
              <a:buChar char="•"/>
            </a:pPr>
            <a:endParaRPr lang="pt-BR" sz="2200" dirty="0" smtClean="0">
              <a:latin typeface="Lato" panose="020B0604020202020204" charset="0"/>
            </a:endParaRPr>
          </a:p>
          <a:p>
            <a:pPr marL="952348" lvl="1" indent="-342900">
              <a:lnSpc>
                <a:spcPct val="90000"/>
              </a:lnSpc>
              <a:buFont typeface="Arial" panose="020B0604020202020204" pitchFamily="34" charset="0"/>
              <a:buChar char="•"/>
            </a:pPr>
            <a:r>
              <a:rPr lang="pt-BR" sz="2200" dirty="0" smtClean="0">
                <a:latin typeface="Lato" panose="020B0604020202020204" charset="0"/>
              </a:rPr>
              <a:t>Não esqueça que já existem dados nesta base e dependendo da alteração pode prejudicar um teste que é executado com sucesso.</a:t>
            </a:r>
          </a:p>
          <a:p>
            <a:pPr marL="952348" lvl="1" indent="-342900">
              <a:lnSpc>
                <a:spcPct val="90000"/>
              </a:lnSpc>
              <a:buFont typeface="Arial" panose="020B0604020202020204" pitchFamily="34" charset="0"/>
              <a:buChar char="•"/>
            </a:pPr>
            <a:endParaRPr lang="pt-BR" sz="2200" dirty="0">
              <a:latin typeface="Lato" panose="020B0604020202020204" charset="0"/>
            </a:endParaRPr>
          </a:p>
          <a:p>
            <a:pPr marL="952348" lvl="1" indent="-342900">
              <a:lnSpc>
                <a:spcPct val="90000"/>
              </a:lnSpc>
              <a:buFont typeface="Arial" panose="020B0604020202020204" pitchFamily="34" charset="0"/>
              <a:buChar char="•"/>
            </a:pPr>
            <a:r>
              <a:rPr lang="pt-BR" sz="2200" dirty="0" smtClean="0">
                <a:latin typeface="Lato" panose="020B0604020202020204" charset="0"/>
              </a:rPr>
              <a:t>Não recomendamos a manutenção nestas bases para mais de uma pessoa ao mesmo tempo.</a:t>
            </a:r>
          </a:p>
          <a:p>
            <a:pPr marL="952348" lvl="1" indent="-342900">
              <a:lnSpc>
                <a:spcPct val="90000"/>
              </a:lnSpc>
              <a:buFont typeface="Arial" panose="020B0604020202020204" pitchFamily="34" charset="0"/>
              <a:buChar char="•"/>
            </a:pPr>
            <a:endParaRPr lang="pt-BR" sz="2200" dirty="0">
              <a:latin typeface="Lato" panose="020B0604020202020204" charset="0"/>
            </a:endParaRPr>
          </a:p>
          <a:p>
            <a:pPr marL="952348" lvl="1" indent="-342900">
              <a:lnSpc>
                <a:spcPct val="90000"/>
              </a:lnSpc>
              <a:buFont typeface="Arial" panose="020B0604020202020204" pitchFamily="34" charset="0"/>
              <a:buChar char="•"/>
            </a:pPr>
            <a:r>
              <a:rPr lang="pt-BR" sz="2200" dirty="0" smtClean="0">
                <a:latin typeface="Lato" panose="020B0604020202020204" charset="0"/>
              </a:rPr>
              <a:t>As bases devem ficar em um servidor com backups regulares e devem ser </a:t>
            </a:r>
            <a:r>
              <a:rPr lang="pt-BR" sz="2200" dirty="0" err="1" smtClean="0">
                <a:latin typeface="Lato" panose="020B0604020202020204" charset="0"/>
              </a:rPr>
              <a:t>versionadas</a:t>
            </a:r>
            <a:r>
              <a:rPr lang="pt-BR" sz="2200" dirty="0" smtClean="0">
                <a:latin typeface="Lato" panose="020B0604020202020204" charset="0"/>
              </a:rPr>
              <a:t> em pastas separadas.</a:t>
            </a:r>
          </a:p>
          <a:p>
            <a:pPr marL="952348" lvl="1" indent="-342900">
              <a:lnSpc>
                <a:spcPct val="90000"/>
              </a:lnSpc>
              <a:buFont typeface="Arial" panose="020B0604020202020204" pitchFamily="34" charset="0"/>
              <a:buChar char="•"/>
            </a:pPr>
            <a:endParaRPr lang="pt-BR" sz="2200" dirty="0">
              <a:latin typeface="Lato" panose="020B0604020202020204" charset="0"/>
            </a:endParaRPr>
          </a:p>
          <a:p>
            <a:pPr marL="952348" lvl="1" indent="-342900">
              <a:lnSpc>
                <a:spcPct val="90000"/>
              </a:lnSpc>
              <a:buFont typeface="Arial" panose="020B0604020202020204" pitchFamily="34" charset="0"/>
              <a:buChar char="•"/>
            </a:pPr>
            <a:r>
              <a:rPr lang="pt-BR" sz="2200" dirty="0" smtClean="0">
                <a:latin typeface="Lato" panose="020B0604020202020204" charset="0"/>
              </a:rPr>
              <a:t>Para cada teste um novo registro com identificação. Não utilize registros existentes na base pois pode já estar sendo utilizado.</a:t>
            </a:r>
            <a:endParaRPr lang="pt-BR" sz="2200" dirty="0">
              <a:latin typeface="Lato" panose="020B0604020202020204"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b="1" dirty="0" smtClean="0">
                <a:latin typeface="Lato" panose="020F0502020204030203" pitchFamily="34" charset="77"/>
                <a:ea typeface="Arial Narrow" charset="0"/>
                <a:cs typeface="Arial Narrow" charset="0"/>
              </a:rPr>
              <a:t>Utilização do </a:t>
            </a:r>
            <a:r>
              <a:rPr lang="pt-BR" sz="2400" b="1" dirty="0" err="1" smtClean="0">
                <a:latin typeface="Lato" panose="020F0502020204030203" pitchFamily="34" charset="77"/>
                <a:ea typeface="Arial Narrow" charset="0"/>
                <a:cs typeface="Arial Narrow" charset="0"/>
              </a:rPr>
              <a:t>Mock</a:t>
            </a:r>
            <a:endParaRPr lang="pt-BR" sz="2400" b="1"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endParaRPr lang="pt-BR" sz="2400" dirty="0" smtClean="0">
              <a:latin typeface="Lato" panose="020B0604020202020204" charset="0"/>
            </a:endParaRPr>
          </a:p>
          <a:p>
            <a:pPr marL="952348" lvl="1" indent="-342900">
              <a:buFont typeface="Arial" panose="020B0604020202020204" pitchFamily="34" charset="0"/>
              <a:buChar char="•"/>
            </a:pPr>
            <a:r>
              <a:rPr lang="pt-BR" sz="2400" dirty="0" smtClean="0">
                <a:latin typeface="Lato" panose="020B0604020202020204" charset="0"/>
              </a:rPr>
              <a:t>Recomendamos a </a:t>
            </a:r>
            <a:r>
              <a:rPr lang="pt-BR" sz="2400" dirty="0">
                <a:latin typeface="Lato" panose="020B0604020202020204" charset="0"/>
              </a:rPr>
              <a:t>utilização do </a:t>
            </a:r>
            <a:r>
              <a:rPr lang="pt-BR" sz="2400" dirty="0" err="1" smtClean="0">
                <a:latin typeface="Lato" panose="020B0604020202020204" charset="0"/>
              </a:rPr>
              <a:t>Mock</a:t>
            </a:r>
            <a:r>
              <a:rPr lang="pt-BR" sz="2400" dirty="0" smtClean="0">
                <a:latin typeface="Lato" panose="020B0604020202020204" charset="0"/>
              </a:rPr>
              <a:t>. Assim, </a:t>
            </a:r>
            <a:r>
              <a:rPr lang="pt-BR" sz="2400" dirty="0">
                <a:latin typeface="Lato" panose="020B0604020202020204" charset="0"/>
              </a:rPr>
              <a:t>deixamos de utilizar a base Resultado. Os dados de resultados são </a:t>
            </a:r>
            <a:r>
              <a:rPr lang="pt-BR" sz="2400" dirty="0" smtClean="0">
                <a:latin typeface="Lato" panose="020B0604020202020204" charset="0"/>
              </a:rPr>
              <a:t>gravados </a:t>
            </a:r>
            <a:r>
              <a:rPr lang="pt-BR" sz="2400" dirty="0">
                <a:latin typeface="Lato" panose="020B0604020202020204" charset="0"/>
              </a:rPr>
              <a:t>na base do </a:t>
            </a:r>
            <a:r>
              <a:rPr lang="pt-BR" sz="2400" dirty="0" err="1">
                <a:latin typeface="Lato" panose="020B0604020202020204" charset="0"/>
              </a:rPr>
              <a:t>TestFlow</a:t>
            </a:r>
            <a:r>
              <a:rPr lang="pt-BR" sz="2400" dirty="0">
                <a:latin typeface="Lato" panose="020B0604020202020204" charset="0"/>
              </a:rPr>
              <a:t>.</a:t>
            </a:r>
          </a:p>
          <a:p>
            <a:pPr marL="952348" lvl="1"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endParaRPr lang="pt-BR" sz="2400" dirty="0" smtClean="0">
              <a:latin typeface="Lato" panose="020F0502020204030203" pitchFamily="34" charset="77"/>
              <a:ea typeface="Arial Narrow" charset="0"/>
              <a:cs typeface="Arial Narrow" charset="0"/>
            </a:endParaRP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05367" y="2763927"/>
            <a:ext cx="3234267" cy="3234267"/>
          </a:xfrm>
          <a:prstGeom prst="rect">
            <a:avLst/>
          </a:prstGeom>
        </p:spPr>
      </p:pic>
    </p:spTree>
    <p:extLst>
      <p:ext uri="{BB962C8B-B14F-4D97-AF65-F5344CB8AC3E}">
        <p14:creationId xmlns:p14="http://schemas.microsoft.com/office/powerpoint/2010/main" val="4144452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BASE MODELO X RESULTADO</a:t>
            </a:r>
            <a:endParaRPr lang="en-US" dirty="0">
              <a:solidFill>
                <a:schemeClr val="accent5"/>
              </a:solidFill>
            </a:endParaRPr>
          </a:p>
        </p:txBody>
      </p:sp>
      <p:sp>
        <p:nvSpPr>
          <p:cNvPr id="4" name="CaixaDeTexto 3"/>
          <p:cNvSpPr txBox="1"/>
          <p:nvPr/>
        </p:nvSpPr>
        <p:spPr>
          <a:xfrm>
            <a:off x="1541928" y="1703294"/>
            <a:ext cx="6331211" cy="515853"/>
          </a:xfrm>
          <a:prstGeom prst="rect">
            <a:avLst/>
          </a:prstGeom>
        </p:spPr>
        <p:txBody>
          <a:bodyPr wrap="square" rtlCol="0">
            <a:normAutofit/>
          </a:bodyPr>
          <a:lstStyle/>
          <a:p>
            <a:pPr marL="342900"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Exemplo 4 - Inclusão de registro </a:t>
            </a:r>
            <a:r>
              <a:rPr lang="pt-BR" sz="2400" dirty="0" err="1" smtClean="0">
                <a:latin typeface="Lato" panose="020F0502020204030203" pitchFamily="34" charset="77"/>
                <a:ea typeface="Arial Narrow" charset="0"/>
                <a:cs typeface="Arial Narrow" charset="0"/>
              </a:rPr>
              <a:t>Mock</a:t>
            </a:r>
            <a:endParaRPr lang="pt-BR" sz="2200" dirty="0">
              <a:latin typeface="Lato" panose="020B0604020202020204" charset="0"/>
            </a:endParaRPr>
          </a:p>
          <a:p>
            <a:pPr lvl="1" indent="-342900">
              <a:buFontTx/>
              <a:buChar char="-"/>
            </a:pPr>
            <a:endParaRPr lang="pt-BR" sz="1700" dirty="0"/>
          </a:p>
          <a:p>
            <a:endParaRPr lang="pt-BR" sz="2400" dirty="0" smtClean="0">
              <a:latin typeface="Lato" panose="020F0502020204030203" pitchFamily="34" charset="77"/>
              <a:ea typeface="Arial Narrow" charset="0"/>
              <a:cs typeface="Arial Narrow" charset="0"/>
            </a:endParaRPr>
          </a:p>
        </p:txBody>
      </p:sp>
      <p:grpSp>
        <p:nvGrpSpPr>
          <p:cNvPr id="13" name="Grupo 12"/>
          <p:cNvGrpSpPr/>
          <p:nvPr/>
        </p:nvGrpSpPr>
        <p:grpSpPr>
          <a:xfrm>
            <a:off x="3674254" y="6725128"/>
            <a:ext cx="2490779" cy="2077750"/>
            <a:chOff x="10568218" y="2959199"/>
            <a:chExt cx="2490779" cy="2077750"/>
          </a:xfrm>
        </p:grpSpPr>
        <p:pic>
          <p:nvPicPr>
            <p:cNvPr id="10" name="Imagem 9"/>
            <p:cNvPicPr>
              <a:picLocks noChangeAspect="1"/>
            </p:cNvPicPr>
            <p:nvPr/>
          </p:nvPicPr>
          <p:blipFill>
            <a:blip r:embed="rId2"/>
            <a:stretch>
              <a:fillRect/>
            </a:stretch>
          </p:blipFill>
          <p:spPr>
            <a:xfrm>
              <a:off x="11185506" y="2959199"/>
              <a:ext cx="1257300" cy="1552575"/>
            </a:xfrm>
            <a:prstGeom prst="rect">
              <a:avLst/>
            </a:prstGeom>
          </p:spPr>
        </p:pic>
        <p:sp>
          <p:nvSpPr>
            <p:cNvPr id="11" name="CaixaDeTexto 10"/>
            <p:cNvSpPr txBox="1"/>
            <p:nvPr/>
          </p:nvSpPr>
          <p:spPr>
            <a:xfrm>
              <a:off x="10568218" y="4511774"/>
              <a:ext cx="2490779" cy="525175"/>
            </a:xfrm>
            <a:prstGeom prst="rect">
              <a:avLst/>
            </a:prstGeom>
          </p:spPr>
          <p:txBody>
            <a:bodyPr wrap="square" rtlCol="0">
              <a:noAutofit/>
            </a:bodyPr>
            <a:lstStyle/>
            <a:p>
              <a:pPr algn="ctr">
                <a:lnSpc>
                  <a:spcPct val="100000"/>
                </a:lnSpc>
              </a:pPr>
              <a:r>
                <a:rPr lang="pt-BR" sz="2800" b="1" i="0" dirty="0" err="1" smtClean="0">
                  <a:solidFill>
                    <a:schemeClr val="tx1"/>
                  </a:solidFill>
                  <a:latin typeface="Lato" panose="020F0502020204030203" pitchFamily="34" charset="77"/>
                  <a:ea typeface="Arial Narrow" charset="0"/>
                  <a:cs typeface="Arial Narrow" charset="0"/>
                </a:rPr>
                <a:t>Temp</a:t>
              </a:r>
              <a:r>
                <a:rPr lang="pt-BR" sz="2800" b="1" dirty="0" err="1">
                  <a:latin typeface="Lato" panose="020F0502020204030203" pitchFamily="34" charset="77"/>
                  <a:ea typeface="Arial Narrow" charset="0"/>
                  <a:cs typeface="Arial Narrow" charset="0"/>
                </a:rPr>
                <a:t>_</a:t>
              </a:r>
              <a:r>
                <a:rPr lang="pt-BR" sz="2800" b="1" i="0" dirty="0" err="1" smtClean="0">
                  <a:solidFill>
                    <a:schemeClr val="tx1"/>
                  </a:solidFill>
                  <a:latin typeface="Lato" panose="020F0502020204030203" pitchFamily="34" charset="77"/>
                  <a:ea typeface="Arial Narrow" charset="0"/>
                  <a:cs typeface="Arial Narrow" charset="0"/>
                </a:rPr>
                <a:t>Modelo</a:t>
              </a:r>
              <a:endParaRPr lang="pt-BR" sz="2800" b="1" i="0" dirty="0" smtClean="0">
                <a:solidFill>
                  <a:schemeClr val="tx1"/>
                </a:solidFill>
                <a:latin typeface="Lato" panose="020F0502020204030203" pitchFamily="34" charset="77"/>
                <a:ea typeface="Arial Narrow" charset="0"/>
                <a:cs typeface="Arial Narrow" charset="0"/>
              </a:endParaRPr>
            </a:p>
          </p:txBody>
        </p:sp>
      </p:grpSp>
      <p:grpSp>
        <p:nvGrpSpPr>
          <p:cNvPr id="17" name="Grupo 16"/>
          <p:cNvGrpSpPr/>
          <p:nvPr/>
        </p:nvGrpSpPr>
        <p:grpSpPr>
          <a:xfrm>
            <a:off x="10102913" y="6186297"/>
            <a:ext cx="1980029" cy="2573061"/>
            <a:chOff x="6609789" y="3282099"/>
            <a:chExt cx="2410225" cy="3052853"/>
          </a:xfrm>
        </p:grpSpPr>
        <p:pic>
          <p:nvPicPr>
            <p:cNvPr id="15" name="Imagem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9789" y="3282099"/>
              <a:ext cx="2410225" cy="2410225"/>
            </a:xfrm>
            <a:prstGeom prst="rect">
              <a:avLst/>
            </a:prstGeom>
          </p:spPr>
        </p:pic>
        <p:pic>
          <p:nvPicPr>
            <p:cNvPr id="16" name="Imagem 15"/>
            <p:cNvPicPr>
              <a:picLocks noChangeAspect="1"/>
            </p:cNvPicPr>
            <p:nvPr/>
          </p:nvPicPr>
          <p:blipFill rotWithShape="1">
            <a:blip r:embed="rId4"/>
            <a:srcRect l="39534" t="22463" b="13667"/>
            <a:stretch/>
          </p:blipFill>
          <p:spPr>
            <a:xfrm>
              <a:off x="7078859" y="5692324"/>
              <a:ext cx="1671567" cy="642628"/>
            </a:xfrm>
            <a:prstGeom prst="rect">
              <a:avLst/>
            </a:prstGeom>
          </p:spPr>
        </p:pic>
      </p:grpSp>
      <p:grpSp>
        <p:nvGrpSpPr>
          <p:cNvPr id="35" name="Grupo 34"/>
          <p:cNvGrpSpPr/>
          <p:nvPr/>
        </p:nvGrpSpPr>
        <p:grpSpPr>
          <a:xfrm>
            <a:off x="9543098" y="833015"/>
            <a:ext cx="2223744" cy="1940034"/>
            <a:chOff x="9543098" y="1178455"/>
            <a:chExt cx="2223744" cy="1940034"/>
          </a:xfrm>
        </p:grpSpPr>
        <p:grpSp>
          <p:nvGrpSpPr>
            <p:cNvPr id="12" name="Grupo 11"/>
            <p:cNvGrpSpPr/>
            <p:nvPr/>
          </p:nvGrpSpPr>
          <p:grpSpPr>
            <a:xfrm>
              <a:off x="9543098" y="1178455"/>
              <a:ext cx="1549830" cy="1940034"/>
              <a:chOff x="1014986" y="2571740"/>
              <a:chExt cx="1549830" cy="1940034"/>
            </a:xfrm>
          </p:grpSpPr>
          <p:pic>
            <p:nvPicPr>
              <p:cNvPr id="6" name="Imagem 5"/>
              <p:cNvPicPr>
                <a:picLocks noChangeAspect="1"/>
              </p:cNvPicPr>
              <p:nvPr/>
            </p:nvPicPr>
            <p:blipFill>
              <a:blip r:embed="rId2"/>
              <a:stretch>
                <a:fillRect/>
              </a:stretch>
            </p:blipFill>
            <p:spPr>
              <a:xfrm>
                <a:off x="1161251" y="2571740"/>
                <a:ext cx="1257300" cy="1552575"/>
              </a:xfrm>
              <a:prstGeom prst="rect">
                <a:avLst/>
              </a:prstGeom>
            </p:spPr>
          </p:pic>
          <p:sp>
            <p:nvSpPr>
              <p:cNvPr id="7" name="CaixaDeTexto 6"/>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pic>
          <p:nvPicPr>
            <p:cNvPr id="20" name="Imagem 19"/>
            <p:cNvPicPr>
              <a:picLocks noChangeAspect="1"/>
            </p:cNvPicPr>
            <p:nvPr/>
          </p:nvPicPr>
          <p:blipFill>
            <a:blip r:embed="rId5"/>
            <a:stretch>
              <a:fillRect/>
            </a:stretch>
          </p:blipFill>
          <p:spPr>
            <a:xfrm>
              <a:off x="10946663" y="1586097"/>
              <a:ext cx="820179" cy="811312"/>
            </a:xfrm>
            <a:prstGeom prst="rect">
              <a:avLst/>
            </a:prstGeom>
          </p:spPr>
        </p:pic>
      </p:grpSp>
      <p:sp>
        <p:nvSpPr>
          <p:cNvPr id="24" name="CaixaDeTexto 23"/>
          <p:cNvSpPr txBox="1"/>
          <p:nvPr/>
        </p:nvSpPr>
        <p:spPr>
          <a:xfrm>
            <a:off x="4683338" y="3686383"/>
            <a:ext cx="3747063" cy="1431250"/>
          </a:xfrm>
          <a:prstGeom prst="rect">
            <a:avLst/>
          </a:prstGeom>
        </p:spPr>
        <p:txBody>
          <a:bodyPr wrap="square" rtlCol="0">
            <a:noAutofit/>
          </a:bodyPr>
          <a:lstStyle/>
          <a:p>
            <a:r>
              <a:rPr lang="pt-BR" sz="2000" dirty="0" smtClean="0">
                <a:latin typeface="Lato" panose="020F0502020204030203" pitchFamily="34" charset="77"/>
                <a:ea typeface="Arial Narrow" charset="0"/>
                <a:cs typeface="Arial Narrow" charset="0"/>
              </a:rPr>
              <a:t>CODPACIENTE</a:t>
            </a:r>
            <a:r>
              <a:rPr lang="pt-BR" sz="2000" dirty="0">
                <a:latin typeface="Lato" panose="020F0502020204030203" pitchFamily="34" charset="77"/>
                <a:ea typeface="Arial Narrow" charset="0"/>
                <a:cs typeface="Arial Narrow" charset="0"/>
              </a:rPr>
              <a:t>: 0001</a:t>
            </a:r>
          </a:p>
          <a:p>
            <a:r>
              <a:rPr lang="pt-BR" sz="2000" dirty="0">
                <a:latin typeface="Lato" panose="020F0502020204030203" pitchFamily="34" charset="77"/>
                <a:ea typeface="Arial Narrow" charset="0"/>
                <a:cs typeface="Arial Narrow" charset="0"/>
              </a:rPr>
              <a:t>NOME: Robson</a:t>
            </a:r>
          </a:p>
          <a:p>
            <a:r>
              <a:rPr lang="pt-BR" sz="2000" dirty="0">
                <a:latin typeface="Lato" panose="020F0502020204030203" pitchFamily="34" charset="77"/>
                <a:ea typeface="Arial Narrow" charset="0"/>
                <a:cs typeface="Arial Narrow" charset="0"/>
              </a:rPr>
              <a:t>CONVENIO: 1</a:t>
            </a:r>
          </a:p>
          <a:p>
            <a:r>
              <a:rPr lang="pt-BR" sz="2000" dirty="0">
                <a:latin typeface="Lato" panose="020F0502020204030203" pitchFamily="34" charset="77"/>
                <a:ea typeface="Arial Narrow" charset="0"/>
                <a:cs typeface="Arial Narrow" charset="0"/>
              </a:rPr>
              <a:t>EMAIL: Robson@totvs.com.br</a:t>
            </a:r>
          </a:p>
          <a:p>
            <a:pPr algn="l">
              <a:lnSpc>
                <a:spcPct val="100000"/>
              </a:lnSpc>
            </a:pPr>
            <a:endParaRPr lang="pt-BR" sz="2000" dirty="0">
              <a:latin typeface="Lato" panose="020F0502020204030203" pitchFamily="34" charset="77"/>
              <a:ea typeface="Arial Narrow" charset="0"/>
              <a:cs typeface="Arial Narrow" charset="0"/>
            </a:endParaRPr>
          </a:p>
        </p:txBody>
      </p:sp>
      <p:grpSp>
        <p:nvGrpSpPr>
          <p:cNvPr id="27" name="Grupo 26"/>
          <p:cNvGrpSpPr/>
          <p:nvPr/>
        </p:nvGrpSpPr>
        <p:grpSpPr>
          <a:xfrm>
            <a:off x="2820453" y="3388626"/>
            <a:ext cx="1887080" cy="2116466"/>
            <a:chOff x="6530466" y="5635092"/>
            <a:chExt cx="1887080" cy="2116466"/>
          </a:xfrm>
        </p:grpSpPr>
        <p:pic>
          <p:nvPicPr>
            <p:cNvPr id="18" name="Imagem 17"/>
            <p:cNvPicPr>
              <a:picLocks noChangeAspect="1"/>
            </p:cNvPicPr>
            <p:nvPr/>
          </p:nvPicPr>
          <p:blipFill>
            <a:blip r:embed="rId6"/>
            <a:stretch>
              <a:fillRect/>
            </a:stretch>
          </p:blipFill>
          <p:spPr>
            <a:xfrm>
              <a:off x="6581064" y="5635092"/>
              <a:ext cx="1785884" cy="1725955"/>
            </a:xfrm>
            <a:prstGeom prst="rect">
              <a:avLst/>
            </a:prstGeom>
          </p:spPr>
        </p:pic>
        <p:sp>
          <p:nvSpPr>
            <p:cNvPr id="26" name="CaixaDeTexto 25"/>
            <p:cNvSpPr txBox="1"/>
            <p:nvPr/>
          </p:nvSpPr>
          <p:spPr>
            <a:xfrm>
              <a:off x="6530466" y="7364099"/>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Script</a:t>
              </a:r>
            </a:p>
          </p:txBody>
        </p:sp>
      </p:grpSp>
      <p:grpSp>
        <p:nvGrpSpPr>
          <p:cNvPr id="32" name="Grupo 31"/>
          <p:cNvGrpSpPr/>
          <p:nvPr/>
        </p:nvGrpSpPr>
        <p:grpSpPr>
          <a:xfrm>
            <a:off x="7090217" y="6542564"/>
            <a:ext cx="1887080" cy="2116466"/>
            <a:chOff x="6530466" y="5635092"/>
            <a:chExt cx="1887080" cy="2116466"/>
          </a:xfrm>
        </p:grpSpPr>
        <p:pic>
          <p:nvPicPr>
            <p:cNvPr id="33" name="Imagem 32"/>
            <p:cNvPicPr>
              <a:picLocks noChangeAspect="1"/>
            </p:cNvPicPr>
            <p:nvPr/>
          </p:nvPicPr>
          <p:blipFill>
            <a:blip r:embed="rId6"/>
            <a:stretch>
              <a:fillRect/>
            </a:stretch>
          </p:blipFill>
          <p:spPr>
            <a:xfrm>
              <a:off x="6581064" y="5635092"/>
              <a:ext cx="1785884" cy="1725955"/>
            </a:xfrm>
            <a:prstGeom prst="rect">
              <a:avLst/>
            </a:prstGeom>
          </p:spPr>
        </p:pic>
        <p:sp>
          <p:nvSpPr>
            <p:cNvPr id="34" name="CaixaDeTexto 33"/>
            <p:cNvSpPr txBox="1"/>
            <p:nvPr/>
          </p:nvSpPr>
          <p:spPr>
            <a:xfrm>
              <a:off x="6530466" y="7364099"/>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Script</a:t>
              </a:r>
            </a:p>
          </p:txBody>
        </p:sp>
      </p:grpSp>
      <p:grpSp>
        <p:nvGrpSpPr>
          <p:cNvPr id="36" name="Grupo 35"/>
          <p:cNvGrpSpPr/>
          <p:nvPr/>
        </p:nvGrpSpPr>
        <p:grpSpPr>
          <a:xfrm>
            <a:off x="613461" y="6725128"/>
            <a:ext cx="2223744" cy="1940034"/>
            <a:chOff x="9543098" y="1178455"/>
            <a:chExt cx="2223744" cy="1940034"/>
          </a:xfrm>
        </p:grpSpPr>
        <p:grpSp>
          <p:nvGrpSpPr>
            <p:cNvPr id="37" name="Grupo 36"/>
            <p:cNvGrpSpPr/>
            <p:nvPr/>
          </p:nvGrpSpPr>
          <p:grpSpPr>
            <a:xfrm>
              <a:off x="9543098" y="1178455"/>
              <a:ext cx="1549830" cy="1940034"/>
              <a:chOff x="1014986" y="2571740"/>
              <a:chExt cx="1549830" cy="1940034"/>
            </a:xfrm>
          </p:grpSpPr>
          <p:pic>
            <p:nvPicPr>
              <p:cNvPr id="39" name="Imagem 38"/>
              <p:cNvPicPr>
                <a:picLocks noChangeAspect="1"/>
              </p:cNvPicPr>
              <p:nvPr/>
            </p:nvPicPr>
            <p:blipFill>
              <a:blip r:embed="rId2"/>
              <a:stretch>
                <a:fillRect/>
              </a:stretch>
            </p:blipFill>
            <p:spPr>
              <a:xfrm>
                <a:off x="1161251" y="2571740"/>
                <a:ext cx="1257300" cy="1552575"/>
              </a:xfrm>
              <a:prstGeom prst="rect">
                <a:avLst/>
              </a:prstGeom>
            </p:spPr>
          </p:pic>
          <p:sp>
            <p:nvSpPr>
              <p:cNvPr id="40" name="CaixaDeTexto 39"/>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pic>
          <p:nvPicPr>
            <p:cNvPr id="38" name="Imagem 37"/>
            <p:cNvPicPr>
              <a:picLocks noChangeAspect="1"/>
            </p:cNvPicPr>
            <p:nvPr/>
          </p:nvPicPr>
          <p:blipFill>
            <a:blip r:embed="rId5"/>
            <a:stretch>
              <a:fillRect/>
            </a:stretch>
          </p:blipFill>
          <p:spPr>
            <a:xfrm>
              <a:off x="10946663" y="1586097"/>
              <a:ext cx="820179" cy="811312"/>
            </a:xfrm>
            <a:prstGeom prst="rect">
              <a:avLst/>
            </a:prstGeom>
          </p:spPr>
        </p:pic>
      </p:grpSp>
      <p:grpSp>
        <p:nvGrpSpPr>
          <p:cNvPr id="45" name="Grupo 44"/>
          <p:cNvGrpSpPr/>
          <p:nvPr/>
        </p:nvGrpSpPr>
        <p:grpSpPr>
          <a:xfrm>
            <a:off x="12837893" y="6037382"/>
            <a:ext cx="2526385" cy="2621648"/>
            <a:chOff x="9815985" y="3205777"/>
            <a:chExt cx="2526385" cy="2621648"/>
          </a:xfrm>
        </p:grpSpPr>
        <p:grpSp>
          <p:nvGrpSpPr>
            <p:cNvPr id="41" name="Grupo 40"/>
            <p:cNvGrpSpPr/>
            <p:nvPr/>
          </p:nvGrpSpPr>
          <p:grpSpPr>
            <a:xfrm>
              <a:off x="9833789" y="3749675"/>
              <a:ext cx="2490779" cy="2077750"/>
              <a:chOff x="10568218" y="2959199"/>
              <a:chExt cx="2490779" cy="2077750"/>
            </a:xfrm>
          </p:grpSpPr>
          <p:pic>
            <p:nvPicPr>
              <p:cNvPr id="42" name="Imagem 41"/>
              <p:cNvPicPr>
                <a:picLocks noChangeAspect="1"/>
              </p:cNvPicPr>
              <p:nvPr/>
            </p:nvPicPr>
            <p:blipFill>
              <a:blip r:embed="rId2"/>
              <a:stretch>
                <a:fillRect/>
              </a:stretch>
            </p:blipFill>
            <p:spPr>
              <a:xfrm>
                <a:off x="11185506" y="2959199"/>
                <a:ext cx="1257300" cy="1552575"/>
              </a:xfrm>
              <a:prstGeom prst="rect">
                <a:avLst/>
              </a:prstGeom>
            </p:spPr>
          </p:pic>
          <p:sp>
            <p:nvSpPr>
              <p:cNvPr id="43" name="CaixaDeTexto 42"/>
              <p:cNvSpPr txBox="1"/>
              <p:nvPr/>
            </p:nvSpPr>
            <p:spPr>
              <a:xfrm>
                <a:off x="10568218" y="4511774"/>
                <a:ext cx="2490779" cy="525175"/>
              </a:xfrm>
              <a:prstGeom prst="rect">
                <a:avLst/>
              </a:prstGeom>
            </p:spPr>
            <p:txBody>
              <a:bodyPr wrap="square" rtlCol="0">
                <a:noAutofit/>
              </a:bodyPr>
              <a:lstStyle/>
              <a:p>
                <a:pPr algn="ctr">
                  <a:lnSpc>
                    <a:spcPct val="100000"/>
                  </a:lnSpc>
                </a:pPr>
                <a:r>
                  <a:rPr lang="pt-BR" sz="2800" b="1" i="0" dirty="0" err="1" smtClean="0">
                    <a:solidFill>
                      <a:schemeClr val="tx1"/>
                    </a:solidFill>
                    <a:latin typeface="Lato" panose="020F0502020204030203" pitchFamily="34" charset="77"/>
                    <a:ea typeface="Arial Narrow" charset="0"/>
                    <a:cs typeface="Arial Narrow" charset="0"/>
                  </a:rPr>
                  <a:t>Temp</a:t>
                </a:r>
                <a:r>
                  <a:rPr lang="pt-BR" sz="2800" b="1" dirty="0" err="1">
                    <a:latin typeface="Lato" panose="020F0502020204030203" pitchFamily="34" charset="77"/>
                    <a:ea typeface="Arial Narrow" charset="0"/>
                    <a:cs typeface="Arial Narrow" charset="0"/>
                  </a:rPr>
                  <a:t>_</a:t>
                </a:r>
                <a:r>
                  <a:rPr lang="pt-BR" sz="2800" b="1" i="0" dirty="0" err="1" smtClean="0">
                    <a:solidFill>
                      <a:schemeClr val="tx1"/>
                    </a:solidFill>
                    <a:latin typeface="Lato" panose="020F0502020204030203" pitchFamily="34" charset="77"/>
                    <a:ea typeface="Arial Narrow" charset="0"/>
                    <a:cs typeface="Arial Narrow" charset="0"/>
                  </a:rPr>
                  <a:t>Modelo</a:t>
                </a:r>
                <a:endParaRPr lang="pt-BR" sz="2800" b="1" i="0" dirty="0" smtClean="0">
                  <a:solidFill>
                    <a:schemeClr val="tx1"/>
                  </a:solidFill>
                  <a:latin typeface="Lato" panose="020F0502020204030203" pitchFamily="34" charset="77"/>
                  <a:ea typeface="Arial Narrow" charset="0"/>
                  <a:cs typeface="Arial Narrow" charset="0"/>
                </a:endParaRPr>
              </a:p>
            </p:txBody>
          </p:sp>
        </p:grpSp>
        <p:sp>
          <p:nvSpPr>
            <p:cNvPr id="44" name="Multiplicar 43"/>
            <p:cNvSpPr/>
            <p:nvPr/>
          </p:nvSpPr>
          <p:spPr>
            <a:xfrm>
              <a:off x="9815985" y="3205777"/>
              <a:ext cx="2526385" cy="2467476"/>
            </a:xfrm>
            <a:prstGeom prst="mathMultiply">
              <a:avLst>
                <a:gd name="adj1" fmla="val 8142"/>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46" name="CaixaDeTexto 45"/>
          <p:cNvSpPr txBox="1"/>
          <p:nvPr/>
        </p:nvSpPr>
        <p:spPr>
          <a:xfrm>
            <a:off x="835937" y="2851753"/>
            <a:ext cx="2185926" cy="515853"/>
          </a:xfrm>
          <a:prstGeom prst="rect">
            <a:avLst/>
          </a:prstGeom>
        </p:spPr>
        <p:txBody>
          <a:bodyPr wrap="square" rtlCol="0">
            <a:normAutofit/>
          </a:bodyPr>
          <a:lstStyle/>
          <a:p>
            <a:r>
              <a:rPr lang="pt-BR" sz="2400" b="1" dirty="0" smtClean="0">
                <a:latin typeface="Lato" panose="020F0502020204030203" pitchFamily="34" charset="77"/>
                <a:ea typeface="Arial Narrow" charset="0"/>
                <a:cs typeface="Arial Narrow" charset="0"/>
              </a:rPr>
              <a:t>Preparação</a:t>
            </a:r>
            <a:endParaRPr lang="pt-BR" sz="2200" b="1" dirty="0">
              <a:latin typeface="Lato" panose="020B0604020202020204" charset="0"/>
            </a:endParaRPr>
          </a:p>
          <a:p>
            <a:pPr lvl="1" indent="-342900">
              <a:buFontTx/>
              <a:buChar char="-"/>
            </a:pPr>
            <a:endParaRPr lang="pt-BR" sz="1700" b="1" dirty="0"/>
          </a:p>
          <a:p>
            <a:endParaRPr lang="pt-BR" sz="2400" b="1" dirty="0" smtClean="0">
              <a:latin typeface="Lato" panose="020F0502020204030203" pitchFamily="34" charset="77"/>
              <a:ea typeface="Arial Narrow" charset="0"/>
              <a:cs typeface="Arial Narrow" charset="0"/>
            </a:endParaRPr>
          </a:p>
        </p:txBody>
      </p:sp>
      <p:sp>
        <p:nvSpPr>
          <p:cNvPr id="48" name="CaixaDeTexto 47"/>
          <p:cNvSpPr txBox="1"/>
          <p:nvPr/>
        </p:nvSpPr>
        <p:spPr>
          <a:xfrm>
            <a:off x="759726" y="6017157"/>
            <a:ext cx="2185926" cy="515853"/>
          </a:xfrm>
          <a:prstGeom prst="rect">
            <a:avLst/>
          </a:prstGeom>
        </p:spPr>
        <p:txBody>
          <a:bodyPr wrap="square" rtlCol="0">
            <a:normAutofit/>
          </a:bodyPr>
          <a:lstStyle/>
          <a:p>
            <a:r>
              <a:rPr lang="pt-BR" sz="2400" b="1" dirty="0" smtClean="0">
                <a:latin typeface="Lato" panose="020F0502020204030203" pitchFamily="34" charset="77"/>
                <a:ea typeface="Arial Narrow" charset="0"/>
                <a:cs typeface="Arial Narrow" charset="0"/>
              </a:rPr>
              <a:t>Execução</a:t>
            </a:r>
            <a:endParaRPr lang="pt-BR" sz="2200" b="1" dirty="0">
              <a:latin typeface="Lato" panose="020B0604020202020204" charset="0"/>
            </a:endParaRPr>
          </a:p>
          <a:p>
            <a:pPr lvl="1" indent="-342900">
              <a:buFontTx/>
              <a:buChar char="-"/>
            </a:pPr>
            <a:endParaRPr lang="pt-BR" sz="1700" b="1" dirty="0"/>
          </a:p>
          <a:p>
            <a:endParaRPr lang="pt-BR" sz="2400" b="1" dirty="0" smtClean="0">
              <a:latin typeface="Lato" panose="020F0502020204030203" pitchFamily="34" charset="77"/>
              <a:ea typeface="Arial Narrow" charset="0"/>
              <a:cs typeface="Arial Narrow" charset="0"/>
            </a:endParaRPr>
          </a:p>
        </p:txBody>
      </p:sp>
      <p:grpSp>
        <p:nvGrpSpPr>
          <p:cNvPr id="49" name="Grupo 48"/>
          <p:cNvGrpSpPr/>
          <p:nvPr/>
        </p:nvGrpSpPr>
        <p:grpSpPr>
          <a:xfrm>
            <a:off x="691377" y="3565058"/>
            <a:ext cx="1549830" cy="1940034"/>
            <a:chOff x="1014986" y="2571740"/>
            <a:chExt cx="1549830" cy="1940034"/>
          </a:xfrm>
        </p:grpSpPr>
        <p:pic>
          <p:nvPicPr>
            <p:cNvPr id="50" name="Imagem 49"/>
            <p:cNvPicPr>
              <a:picLocks noChangeAspect="1"/>
            </p:cNvPicPr>
            <p:nvPr/>
          </p:nvPicPr>
          <p:blipFill>
            <a:blip r:embed="rId2"/>
            <a:stretch>
              <a:fillRect/>
            </a:stretch>
          </p:blipFill>
          <p:spPr>
            <a:xfrm>
              <a:off x="1161251" y="2571740"/>
              <a:ext cx="1257300" cy="1552575"/>
            </a:xfrm>
            <a:prstGeom prst="rect">
              <a:avLst/>
            </a:prstGeom>
          </p:spPr>
        </p:pic>
        <p:sp>
          <p:nvSpPr>
            <p:cNvPr id="51" name="CaixaDeTexto 50"/>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grpSp>
        <p:nvGrpSpPr>
          <p:cNvPr id="52" name="Grupo 51"/>
          <p:cNvGrpSpPr/>
          <p:nvPr/>
        </p:nvGrpSpPr>
        <p:grpSpPr>
          <a:xfrm>
            <a:off x="8185977" y="3115477"/>
            <a:ext cx="1980029" cy="2573061"/>
            <a:chOff x="6609789" y="3282099"/>
            <a:chExt cx="2410225" cy="3052853"/>
          </a:xfrm>
        </p:grpSpPr>
        <p:pic>
          <p:nvPicPr>
            <p:cNvPr id="53" name="Imagem 5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9789" y="3282099"/>
              <a:ext cx="2410225" cy="2410225"/>
            </a:xfrm>
            <a:prstGeom prst="rect">
              <a:avLst/>
            </a:prstGeom>
          </p:spPr>
        </p:pic>
        <p:pic>
          <p:nvPicPr>
            <p:cNvPr id="54" name="Imagem 53"/>
            <p:cNvPicPr>
              <a:picLocks noChangeAspect="1"/>
            </p:cNvPicPr>
            <p:nvPr/>
          </p:nvPicPr>
          <p:blipFill rotWithShape="1">
            <a:blip r:embed="rId4"/>
            <a:srcRect l="39534" t="22463" b="13667"/>
            <a:stretch/>
          </p:blipFill>
          <p:spPr>
            <a:xfrm>
              <a:off x="7078859" y="5692324"/>
              <a:ext cx="1671567" cy="642628"/>
            </a:xfrm>
            <a:prstGeom prst="rect">
              <a:avLst/>
            </a:prstGeom>
          </p:spPr>
        </p:pic>
      </p:grpSp>
      <p:pic>
        <p:nvPicPr>
          <p:cNvPr id="2050" name="Picture 2" descr="Imagem relacionada"/>
          <p:cNvPicPr>
            <a:picLocks noChangeAspect="1" noChangeArrowheads="1"/>
          </p:cNvPicPr>
          <p:nvPr/>
        </p:nvPicPr>
        <p:blipFill rotWithShape="1">
          <a:blip r:embed="rId7">
            <a:extLst>
              <a:ext uri="{28A0092B-C50C-407E-A947-70E740481C1C}">
                <a14:useLocalDpi xmlns:a14="http://schemas.microsoft.com/office/drawing/2010/main" val="0"/>
              </a:ext>
            </a:extLst>
          </a:blip>
          <a:srcRect l="23564" r="23946" b="927"/>
          <a:stretch/>
        </p:blipFill>
        <p:spPr bwMode="auto">
          <a:xfrm>
            <a:off x="10946663" y="3367606"/>
            <a:ext cx="1802884" cy="1745820"/>
          </a:xfrm>
          <a:prstGeom prst="rect">
            <a:avLst/>
          </a:prstGeom>
          <a:noFill/>
          <a:extLst>
            <a:ext uri="{909E8E84-426E-40DD-AFC4-6F175D3DCCD1}">
              <a14:hiddenFill xmlns:a14="http://schemas.microsoft.com/office/drawing/2010/main">
                <a:solidFill>
                  <a:srgbClr val="FFFFFF"/>
                </a:solidFill>
              </a14:hiddenFill>
            </a:ext>
          </a:extLst>
        </p:spPr>
      </p:pic>
      <p:grpSp>
        <p:nvGrpSpPr>
          <p:cNvPr id="60" name="Grupo 59"/>
          <p:cNvGrpSpPr/>
          <p:nvPr/>
        </p:nvGrpSpPr>
        <p:grpSpPr>
          <a:xfrm>
            <a:off x="14141992" y="833015"/>
            <a:ext cx="1887080" cy="1940034"/>
            <a:chOff x="7181285" y="3795712"/>
            <a:chExt cx="1887080" cy="1940034"/>
          </a:xfrm>
        </p:grpSpPr>
        <p:pic>
          <p:nvPicPr>
            <p:cNvPr id="61" name="Imagem 60"/>
            <p:cNvPicPr>
              <a:picLocks noChangeAspect="1"/>
            </p:cNvPicPr>
            <p:nvPr/>
          </p:nvPicPr>
          <p:blipFill>
            <a:blip r:embed="rId8"/>
            <a:stretch>
              <a:fillRect/>
            </a:stretch>
          </p:blipFill>
          <p:spPr>
            <a:xfrm>
              <a:off x="7496175" y="3795712"/>
              <a:ext cx="1257300" cy="1552575"/>
            </a:xfrm>
            <a:prstGeom prst="rect">
              <a:avLst/>
            </a:prstGeom>
          </p:spPr>
        </p:pic>
        <p:sp>
          <p:nvSpPr>
            <p:cNvPr id="62" name="CaixaDeTexto 61"/>
            <p:cNvSpPr txBox="1"/>
            <p:nvPr/>
          </p:nvSpPr>
          <p:spPr>
            <a:xfrm>
              <a:off x="7181285" y="5348287"/>
              <a:ext cx="1887080" cy="387459"/>
            </a:xfrm>
            <a:prstGeom prst="rect">
              <a:avLst/>
            </a:prstGeom>
          </p:spPr>
          <p:txBody>
            <a:bodyPr wrap="square" rtlCol="0">
              <a:noAutofit/>
            </a:bodyPr>
            <a:lstStyle/>
            <a:p>
              <a:pPr algn="ctr">
                <a:lnSpc>
                  <a:spcPct val="100000"/>
                </a:lnSpc>
              </a:pPr>
              <a:r>
                <a:rPr lang="pt-BR" sz="2800" b="1" i="0" dirty="0" err="1" smtClean="0">
                  <a:solidFill>
                    <a:schemeClr val="tx1"/>
                  </a:solidFill>
                  <a:latin typeface="Lato" panose="020F0502020204030203" pitchFamily="34" charset="77"/>
                  <a:ea typeface="Arial Narrow" charset="0"/>
                  <a:cs typeface="Arial Narrow" charset="0"/>
                </a:rPr>
                <a:t>TestFlow</a:t>
              </a:r>
              <a:endParaRPr lang="pt-BR" sz="2800" b="1" i="0" dirty="0" smtClean="0">
                <a:solidFill>
                  <a:schemeClr val="tx1"/>
                </a:solidFill>
                <a:latin typeface="Lato" panose="020F0502020204030203" pitchFamily="34" charset="77"/>
                <a:ea typeface="Arial Narrow" charset="0"/>
                <a:cs typeface="Arial Narrow" charset="0"/>
              </a:endParaRPr>
            </a:p>
          </p:txBody>
        </p:sp>
      </p:grpSp>
      <p:grpSp>
        <p:nvGrpSpPr>
          <p:cNvPr id="14" name="Grupo 13"/>
          <p:cNvGrpSpPr/>
          <p:nvPr/>
        </p:nvGrpSpPr>
        <p:grpSpPr>
          <a:xfrm>
            <a:off x="12984707" y="2986318"/>
            <a:ext cx="2526385" cy="2467476"/>
            <a:chOff x="12984707" y="2986318"/>
            <a:chExt cx="2526385" cy="2467476"/>
          </a:xfrm>
        </p:grpSpPr>
        <p:grpSp>
          <p:nvGrpSpPr>
            <p:cNvPr id="56" name="Grupo 55"/>
            <p:cNvGrpSpPr/>
            <p:nvPr/>
          </p:nvGrpSpPr>
          <p:grpSpPr>
            <a:xfrm>
              <a:off x="13472985" y="3355607"/>
              <a:ext cx="1549830" cy="1940034"/>
              <a:chOff x="1014986" y="2571740"/>
              <a:chExt cx="1549830" cy="1940034"/>
            </a:xfrm>
          </p:grpSpPr>
          <p:pic>
            <p:nvPicPr>
              <p:cNvPr id="58" name="Imagem 57"/>
              <p:cNvPicPr>
                <a:picLocks noChangeAspect="1"/>
              </p:cNvPicPr>
              <p:nvPr/>
            </p:nvPicPr>
            <p:blipFill>
              <a:blip r:embed="rId2"/>
              <a:stretch>
                <a:fillRect/>
              </a:stretch>
            </p:blipFill>
            <p:spPr>
              <a:xfrm>
                <a:off x="1161251" y="2571740"/>
                <a:ext cx="1257300" cy="1552575"/>
              </a:xfrm>
              <a:prstGeom prst="rect">
                <a:avLst/>
              </a:prstGeom>
            </p:spPr>
          </p:pic>
          <p:sp>
            <p:nvSpPr>
              <p:cNvPr id="59" name="CaixaDeTexto 58"/>
              <p:cNvSpPr txBox="1"/>
              <p:nvPr/>
            </p:nvSpPr>
            <p:spPr>
              <a:xfrm>
                <a:off x="1014986" y="4124315"/>
                <a:ext cx="154983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Modelo</a:t>
                </a:r>
              </a:p>
            </p:txBody>
          </p:sp>
        </p:grpSp>
        <p:sp>
          <p:nvSpPr>
            <p:cNvPr id="63" name="Multiplicar 62"/>
            <p:cNvSpPr/>
            <p:nvPr/>
          </p:nvSpPr>
          <p:spPr>
            <a:xfrm>
              <a:off x="12984707" y="2986318"/>
              <a:ext cx="2526385" cy="2467476"/>
            </a:xfrm>
            <a:prstGeom prst="mathMultiply">
              <a:avLst>
                <a:gd name="adj1" fmla="val 8142"/>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9" name="Grupo 8"/>
          <p:cNvGrpSpPr/>
          <p:nvPr/>
        </p:nvGrpSpPr>
        <p:grpSpPr>
          <a:xfrm>
            <a:off x="12300892" y="833015"/>
            <a:ext cx="1887080" cy="1940034"/>
            <a:chOff x="7181285" y="3795712"/>
            <a:chExt cx="1887080" cy="1940034"/>
          </a:xfrm>
        </p:grpSpPr>
        <p:pic>
          <p:nvPicPr>
            <p:cNvPr id="3" name="Imagem 2"/>
            <p:cNvPicPr>
              <a:picLocks noChangeAspect="1"/>
            </p:cNvPicPr>
            <p:nvPr/>
          </p:nvPicPr>
          <p:blipFill>
            <a:blip r:embed="rId8"/>
            <a:stretch>
              <a:fillRect/>
            </a:stretch>
          </p:blipFill>
          <p:spPr>
            <a:xfrm>
              <a:off x="7496175" y="3795712"/>
              <a:ext cx="1257300" cy="1552575"/>
            </a:xfrm>
            <a:prstGeom prst="rect">
              <a:avLst/>
            </a:prstGeom>
          </p:spPr>
        </p:pic>
        <p:sp>
          <p:nvSpPr>
            <p:cNvPr id="8" name="CaixaDeTexto 7"/>
            <p:cNvSpPr txBox="1"/>
            <p:nvPr/>
          </p:nvSpPr>
          <p:spPr>
            <a:xfrm>
              <a:off x="7181285" y="5348287"/>
              <a:ext cx="1887080" cy="387459"/>
            </a:xfrm>
            <a:prstGeom prst="rect">
              <a:avLst/>
            </a:prstGeom>
          </p:spPr>
          <p:txBody>
            <a:bodyPr wrap="square" rtlCol="0">
              <a:noAutofit/>
            </a:bodyPr>
            <a:lstStyle/>
            <a:p>
              <a:pPr algn="ctr">
                <a:lnSpc>
                  <a:spcPct val="100000"/>
                </a:lnSpc>
              </a:pPr>
              <a:r>
                <a:rPr lang="pt-BR" sz="2800" b="1" i="0" dirty="0" smtClean="0">
                  <a:solidFill>
                    <a:schemeClr val="tx1"/>
                  </a:solidFill>
                  <a:latin typeface="Lato" panose="020F0502020204030203" pitchFamily="34" charset="77"/>
                  <a:ea typeface="Arial Narrow" charset="0"/>
                  <a:cs typeface="Arial Narrow" charset="0"/>
                </a:rPr>
                <a:t>Resultado</a:t>
              </a:r>
            </a:p>
          </p:txBody>
        </p:sp>
      </p:grpSp>
      <p:sp>
        <p:nvSpPr>
          <p:cNvPr id="64" name="Multiplicar 63"/>
          <p:cNvSpPr/>
          <p:nvPr/>
        </p:nvSpPr>
        <p:spPr>
          <a:xfrm>
            <a:off x="11981239" y="501702"/>
            <a:ext cx="2526385" cy="2467476"/>
          </a:xfrm>
          <a:prstGeom prst="mathMultiply">
            <a:avLst>
              <a:gd name="adj1" fmla="val 8142"/>
            </a:avLst>
          </a:prstGeom>
          <a:solidFill>
            <a:schemeClr val="accent1">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791265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5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8"/>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3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2"/>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46" grpId="0"/>
      <p:bldP spid="48" grpId="0"/>
      <p:bldP spid="6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A1914C36-66B8-D743-BF65-623FF2EA54E8}"/>
              </a:ext>
            </a:extLst>
          </p:cNvPr>
          <p:cNvSpPr>
            <a:spLocks noGrp="1"/>
          </p:cNvSpPr>
          <p:nvPr>
            <p:ph type="body" sz="quarter" idx="10"/>
          </p:nvPr>
        </p:nvSpPr>
        <p:spPr>
          <a:xfrm>
            <a:off x="1584959" y="2894025"/>
            <a:ext cx="8098687" cy="2117812"/>
          </a:xfrm>
        </p:spPr>
        <p:txBody>
          <a:bodyPr/>
          <a:lstStyle/>
          <a:p>
            <a:r>
              <a:rPr lang="pt-BR" dirty="0" smtClean="0"/>
              <a:t>Preparando </a:t>
            </a:r>
          </a:p>
          <a:p>
            <a:r>
              <a:rPr lang="pt-BR" dirty="0" smtClean="0"/>
              <a:t>Ambiente</a:t>
            </a:r>
            <a:endParaRPr lang="pt-BR" dirty="0"/>
          </a:p>
        </p:txBody>
      </p:sp>
      <p:sp>
        <p:nvSpPr>
          <p:cNvPr id="4" name="Text Placeholder 3">
            <a:extLst>
              <a:ext uri="{FF2B5EF4-FFF2-40B4-BE49-F238E27FC236}">
                <a16:creationId xmlns="" xmlns:a16="http://schemas.microsoft.com/office/drawing/2014/main" id="{F269D871-1096-A142-AAF4-E5AA6DF77058}"/>
              </a:ext>
            </a:extLst>
          </p:cNvPr>
          <p:cNvSpPr>
            <a:spLocks noGrp="1"/>
          </p:cNvSpPr>
          <p:nvPr>
            <p:ph type="body" sz="quarter" idx="13"/>
          </p:nvPr>
        </p:nvSpPr>
        <p:spPr/>
        <p:txBody>
          <a:bodyPr/>
          <a:lstStyle/>
          <a:p>
            <a:r>
              <a:rPr lang="pt-BR" dirty="0" smtClean="0"/>
              <a:t>03</a:t>
            </a:r>
            <a:endParaRPr lang="pt-BR" dirty="0"/>
          </a:p>
        </p:txBody>
      </p:sp>
    </p:spTree>
    <p:extLst>
      <p:ext uri="{BB962C8B-B14F-4D97-AF65-F5344CB8AC3E}">
        <p14:creationId xmlns:p14="http://schemas.microsoft.com/office/powerpoint/2010/main" val="3196509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Resultado de imagem para hardware e software"/>
          <p:cNvPicPr>
            <a:picLocks noChangeAspect="1" noChangeArrowheads="1"/>
          </p:cNvPicPr>
          <p:nvPr/>
        </p:nvPicPr>
        <p:blipFill rotWithShape="1">
          <a:blip r:embed="rId2">
            <a:extLst>
              <a:ext uri="{28A0092B-C50C-407E-A947-70E740481C1C}">
                <a14:useLocalDpi xmlns:a14="http://schemas.microsoft.com/office/drawing/2010/main" val="0"/>
              </a:ext>
            </a:extLst>
          </a:blip>
          <a:srcRect l="14995" t="8246" r="11338" b="11169"/>
          <a:stretch/>
        </p:blipFill>
        <p:spPr bwMode="auto">
          <a:xfrm>
            <a:off x="11487150" y="2542735"/>
            <a:ext cx="4373725" cy="3592038"/>
          </a:xfrm>
          <a:prstGeom prst="rect">
            <a:avLst/>
          </a:prstGeom>
          <a:noFill/>
          <a:extLst>
            <a:ext uri="{909E8E84-426E-40DD-AFC4-6F175D3DCCD1}">
              <a14:hiddenFill xmlns:a14="http://schemas.microsoft.com/office/drawing/2010/main">
                <a:solidFill>
                  <a:srgbClr val="FFFFFF"/>
                </a:solidFill>
              </a14:hiddenFill>
            </a:ext>
          </a:extLst>
        </p:spPr>
      </p:pic>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PREPARANDO AMBIENTE</a:t>
            </a:r>
            <a:endParaRPr lang="en-US" dirty="0">
              <a:solidFill>
                <a:schemeClr val="accent5"/>
              </a:solidFill>
            </a:endParaRPr>
          </a:p>
        </p:txBody>
      </p:sp>
      <p:sp>
        <p:nvSpPr>
          <p:cNvPr id="4" name="CaixaDeTexto 3"/>
          <p:cNvSpPr txBox="1"/>
          <p:nvPr/>
        </p:nvSpPr>
        <p:spPr>
          <a:xfrm>
            <a:off x="838200" y="1295400"/>
            <a:ext cx="10839450" cy="7559040"/>
          </a:xfrm>
          <a:prstGeom prst="rect">
            <a:avLst/>
          </a:prstGeom>
        </p:spPr>
        <p:txBody>
          <a:bodyPr wrap="square" rtlCol="0">
            <a:normAutofit lnSpcReduction="10000"/>
          </a:bodyPr>
          <a:lstStyle/>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b="1" dirty="0" err="1" smtClean="0">
                <a:latin typeface="Lato" panose="020F0502020204030203" pitchFamily="34" charset="77"/>
                <a:ea typeface="Arial Narrow" charset="0"/>
                <a:cs typeface="Arial Narrow" charset="0"/>
              </a:rPr>
              <a:t>Pré-resquisitos</a:t>
            </a:r>
            <a:r>
              <a:rPr lang="pt-BR" sz="2400" b="1" dirty="0" smtClean="0">
                <a:latin typeface="Lato" panose="020F0502020204030203" pitchFamily="34" charset="77"/>
                <a:ea typeface="Arial Narrow" charset="0"/>
                <a:cs typeface="Arial Narrow" charset="0"/>
              </a:rPr>
              <a:t> </a:t>
            </a:r>
          </a:p>
          <a:p>
            <a:pPr marL="952348" lvl="1" indent="-342900">
              <a:lnSpc>
                <a:spcPct val="90000"/>
              </a:lnSpc>
              <a:buFont typeface="Arial" panose="020B0604020202020204" pitchFamily="34" charset="0"/>
              <a:buChar char="•"/>
            </a:pPr>
            <a:endParaRPr lang="pt-BR" sz="2200" dirty="0" smtClean="0">
              <a:latin typeface="Lato" panose="020B0604020202020204" charset="0"/>
            </a:endParaRPr>
          </a:p>
          <a:p>
            <a:pPr marL="952348" lvl="1" indent="-342900">
              <a:buFont typeface="Arial" panose="020B0604020202020204" pitchFamily="34" charset="0"/>
              <a:buChar char="•"/>
            </a:pPr>
            <a:r>
              <a:rPr lang="pt-BR" sz="2400" dirty="0" smtClean="0"/>
              <a:t>Ter </a:t>
            </a:r>
            <a:r>
              <a:rPr lang="pt-BR" sz="2400" dirty="0"/>
              <a:t>uma conta no </a:t>
            </a:r>
            <a:r>
              <a:rPr lang="pt-BR" sz="2400" dirty="0" err="1"/>
              <a:t>TestFlow</a:t>
            </a:r>
            <a:r>
              <a:rPr lang="pt-BR" sz="2400" dirty="0"/>
              <a:t> </a:t>
            </a:r>
            <a:r>
              <a:rPr lang="pt-BR" sz="2400" dirty="0" smtClean="0"/>
              <a:t>2.0.</a:t>
            </a:r>
            <a:r>
              <a:rPr lang="pt-BR" sz="2400" dirty="0"/>
              <a:t> </a:t>
            </a:r>
            <a:r>
              <a:rPr lang="pt-BR" sz="2400" dirty="0" smtClean="0"/>
              <a:t>(</a:t>
            </a:r>
            <a:r>
              <a:rPr lang="pt-BR" sz="2400" dirty="0"/>
              <a:t>Registrar com o e-mail da TOTVS</a:t>
            </a:r>
            <a:r>
              <a:rPr lang="pt-BR" sz="2400" dirty="0" smtClean="0"/>
              <a:t>);</a:t>
            </a:r>
            <a:br>
              <a:rPr lang="pt-BR" sz="2400" dirty="0" smtClean="0"/>
            </a:br>
            <a:r>
              <a:rPr lang="pt-BR" sz="2400" dirty="0" smtClean="0">
                <a:hlinkClick r:id="rId3"/>
              </a:rPr>
              <a:t>http</a:t>
            </a:r>
            <a:r>
              <a:rPr lang="pt-BR" sz="2400" dirty="0">
                <a:hlinkClick r:id="rId3"/>
              </a:rPr>
              <a:t>://bh-testflow.bh01.local/testflow/account/register/step1</a:t>
            </a:r>
            <a:endParaRPr lang="pt-BR" sz="2400" dirty="0"/>
          </a:p>
          <a:p>
            <a:r>
              <a:rPr lang="pt-BR" sz="2400" dirty="0" smtClean="0"/>
              <a:t> </a:t>
            </a:r>
            <a:endParaRPr lang="pt-BR" sz="2400" dirty="0"/>
          </a:p>
          <a:p>
            <a:pPr marL="952348" lvl="1" indent="-342900">
              <a:buFont typeface="Arial" panose="020B0604020202020204" pitchFamily="34" charset="0"/>
              <a:buChar char="•"/>
            </a:pPr>
            <a:r>
              <a:rPr lang="pt-BR" sz="2400" dirty="0" smtClean="0"/>
              <a:t>Montar </a:t>
            </a:r>
            <a:r>
              <a:rPr lang="pt-BR" sz="2400" dirty="0"/>
              <a:t>o ambiente RM </a:t>
            </a:r>
            <a:r>
              <a:rPr lang="pt-BR" sz="2400" dirty="0" smtClean="0"/>
              <a:t>12.1.24 </a:t>
            </a:r>
            <a:r>
              <a:rPr lang="pt-BR" sz="2400" dirty="0"/>
              <a:t>no diretório padrão de instalação C:\TOTVS;</a:t>
            </a:r>
          </a:p>
          <a:p>
            <a:r>
              <a:rPr lang="pt-BR" sz="2400" dirty="0"/>
              <a:t> </a:t>
            </a:r>
          </a:p>
          <a:p>
            <a:pPr marL="952348" lvl="1" indent="-342900">
              <a:buFont typeface="Arial" panose="020B0604020202020204" pitchFamily="34" charset="0"/>
              <a:buChar char="•"/>
            </a:pPr>
            <a:r>
              <a:rPr lang="pt-BR" sz="2400" dirty="0" smtClean="0"/>
              <a:t>Desabilitar </a:t>
            </a:r>
            <a:r>
              <a:rPr lang="pt-BR" sz="2400" dirty="0"/>
              <a:t>o Firewall;</a:t>
            </a:r>
          </a:p>
          <a:p>
            <a:r>
              <a:rPr lang="pt-BR" sz="2400" dirty="0"/>
              <a:t> </a:t>
            </a:r>
          </a:p>
          <a:p>
            <a:pPr marL="952348" lvl="1" indent="-342900">
              <a:buFont typeface="Arial" panose="020B0604020202020204" pitchFamily="34" charset="0"/>
              <a:buChar char="•"/>
            </a:pPr>
            <a:r>
              <a:rPr lang="pt-BR" sz="2400" dirty="0" smtClean="0"/>
              <a:t>Copiar </a:t>
            </a:r>
            <a:r>
              <a:rPr lang="pt-BR" sz="2400" dirty="0"/>
              <a:t>as pastas Agent e </a:t>
            </a:r>
            <a:r>
              <a:rPr lang="pt-BR" sz="2400" dirty="0" err="1"/>
              <a:t>TestFlow</a:t>
            </a:r>
            <a:r>
              <a:rPr lang="pt-BR" sz="2400" dirty="0"/>
              <a:t> </a:t>
            </a:r>
            <a:r>
              <a:rPr lang="pt-BR" sz="2400" dirty="0" smtClean="0"/>
              <a:t>para </a:t>
            </a:r>
            <a:r>
              <a:rPr lang="pt-BR" sz="2400" dirty="0"/>
              <a:t>a pasta C:\TOTVS\CorporeRM\RM.Net (Apagar a pasta C:\RM se existir</a:t>
            </a:r>
            <a:r>
              <a:rPr lang="pt-BR" sz="2400" dirty="0" smtClean="0"/>
              <a:t>);</a:t>
            </a:r>
            <a:br>
              <a:rPr lang="pt-BR" sz="2400" dirty="0" smtClean="0"/>
            </a:br>
            <a:r>
              <a:rPr lang="pt-BR" sz="2400" dirty="0" smtClean="0">
                <a:hlinkClick r:id="rId4"/>
              </a:rPr>
              <a:t>\\</a:t>
            </a:r>
            <a:r>
              <a:rPr lang="pt-BR" sz="2400" dirty="0">
                <a:hlinkClick r:id="rId4"/>
              </a:rPr>
              <a:t>tecnologiabh.bh01.local\rmflex$\Outros\Ferramentas\TestFlow2.0</a:t>
            </a:r>
            <a:endParaRPr lang="pt-BR" sz="2400" dirty="0"/>
          </a:p>
          <a:p>
            <a:r>
              <a:rPr lang="pt-BR" sz="2400" dirty="0"/>
              <a:t> </a:t>
            </a:r>
            <a:r>
              <a:rPr lang="pt-BR" sz="2400" dirty="0" smtClean="0"/>
              <a:t>	</a:t>
            </a:r>
            <a:endParaRPr lang="pt-BR" sz="2400" dirty="0"/>
          </a:p>
          <a:p>
            <a:pPr marL="952348" lvl="1" indent="-342900">
              <a:buFont typeface="Arial" panose="020B0604020202020204" pitchFamily="34" charset="0"/>
              <a:buChar char="•"/>
            </a:pPr>
            <a:r>
              <a:rPr lang="pt-BR" sz="2400" dirty="0" smtClean="0"/>
              <a:t>Copiar </a:t>
            </a:r>
            <a:r>
              <a:rPr lang="pt-BR" sz="2400" dirty="0"/>
              <a:t>a </a:t>
            </a:r>
            <a:r>
              <a:rPr lang="pt-BR" sz="2400" dirty="0" smtClean="0"/>
              <a:t>base </a:t>
            </a:r>
            <a:r>
              <a:rPr lang="pt-BR" sz="2400" dirty="0" smtClean="0"/>
              <a:t>Modelo12124.bak </a:t>
            </a:r>
            <a:r>
              <a:rPr lang="pt-BR" sz="2400" u="sng" dirty="0" smtClean="0">
                <a:hlinkClick r:id="rId5" action="ppaction://hlinkfile"/>
              </a:rPr>
              <a:t>\\</a:t>
            </a:r>
            <a:r>
              <a:rPr lang="pt-BR" sz="2400" u="sng" dirty="0">
                <a:hlinkClick r:id="rId5" action="ppaction://hlinkfile"/>
              </a:rPr>
              <a:t>tecnologiabh\rmflex$\Outros\Ferramentas\TestFlow2.0\Treinamento</a:t>
            </a:r>
            <a:r>
              <a:rPr lang="pt-BR" sz="2400" dirty="0"/>
              <a:t> na sua máquina criando a pasta: C:\Automacao\base (compartilhar esta pasta dando permissão de leitura e escrita).</a:t>
            </a:r>
          </a:p>
          <a:p>
            <a:r>
              <a:rPr lang="pt-BR" sz="2400" dirty="0"/>
              <a:t> </a:t>
            </a:r>
          </a:p>
          <a:p>
            <a:pPr marL="952348" lvl="1" indent="-342900">
              <a:buFont typeface="Arial" panose="020B0604020202020204" pitchFamily="34" charset="0"/>
              <a:buChar char="•"/>
            </a:pPr>
            <a:r>
              <a:rPr lang="pt-BR" sz="2400" dirty="0" smtClean="0"/>
              <a:t>Restaurar </a:t>
            </a:r>
            <a:r>
              <a:rPr lang="pt-BR" sz="2400" dirty="0"/>
              <a:t>a base </a:t>
            </a:r>
            <a:r>
              <a:rPr lang="pt-BR" sz="2400" dirty="0" smtClean="0"/>
              <a:t>Modelo12124.bak </a:t>
            </a:r>
            <a:r>
              <a:rPr lang="pt-BR" sz="2400" dirty="0"/>
              <a:t>acima na sua máquina (Restaurar com o nome </a:t>
            </a:r>
            <a:r>
              <a:rPr lang="pt-BR" sz="2400" dirty="0" smtClean="0"/>
              <a:t>Resultado12124). Rodar o acerta usuário SQL.</a:t>
            </a:r>
            <a:endParaRPr lang="pt-BR" sz="2400" dirty="0"/>
          </a:p>
          <a:p>
            <a:endParaRPr lang="pt-BR" sz="2200" dirty="0" smtClean="0">
              <a:latin typeface="Lato" panose="020B0604020202020204" charset="0"/>
            </a:endParaRPr>
          </a:p>
          <a:p>
            <a:pPr marL="952348" lvl="1"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endParaRPr lang="pt-BR" sz="2400" dirty="0" smtClean="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20328849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10" end="1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PREPARANDO AMBIENTE</a:t>
            </a:r>
            <a:endParaRPr lang="en-US" dirty="0">
              <a:solidFill>
                <a:schemeClr val="accent5"/>
              </a:solidFill>
            </a:endParaRPr>
          </a:p>
        </p:txBody>
      </p:sp>
      <p:sp>
        <p:nvSpPr>
          <p:cNvPr id="4" name="CaixaDeTexto 3"/>
          <p:cNvSpPr txBox="1"/>
          <p:nvPr/>
        </p:nvSpPr>
        <p:spPr>
          <a:xfrm>
            <a:off x="838200" y="1295400"/>
            <a:ext cx="10648950" cy="7559040"/>
          </a:xfrm>
          <a:prstGeom prst="rect">
            <a:avLst/>
          </a:prstGeom>
        </p:spPr>
        <p:txBody>
          <a:bodyPr wrap="square" rtlCol="0">
            <a:normAutofit/>
          </a:bodyPr>
          <a:lstStyle/>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b="1" dirty="0" smtClean="0">
                <a:latin typeface="Lato" panose="020F0502020204030203" pitchFamily="34" charset="77"/>
                <a:ea typeface="Arial Narrow" charset="0"/>
                <a:cs typeface="Arial Narrow" charset="0"/>
              </a:rPr>
              <a:t>Agent</a:t>
            </a:r>
          </a:p>
          <a:p>
            <a:pPr marL="952348" lvl="1" indent="-342900">
              <a:lnSpc>
                <a:spcPct val="90000"/>
              </a:lnSpc>
              <a:buFont typeface="Arial" panose="020B0604020202020204" pitchFamily="34" charset="0"/>
              <a:buChar char="•"/>
            </a:pPr>
            <a:endParaRPr lang="pt-BR" sz="2200" dirty="0" smtClean="0">
              <a:latin typeface="Lato" panose="020B0604020202020204" charset="0"/>
            </a:endParaRPr>
          </a:p>
          <a:p>
            <a:pPr marL="952348" lvl="1" indent="-342900">
              <a:buFont typeface="Arial" panose="020B0604020202020204" pitchFamily="34" charset="0"/>
              <a:buChar char="•"/>
            </a:pPr>
            <a:r>
              <a:rPr lang="pt-BR" sz="2400" dirty="0" smtClean="0"/>
              <a:t>Para </a:t>
            </a:r>
            <a:r>
              <a:rPr lang="pt-BR" sz="2400" dirty="0"/>
              <a:t>qualquer projeto automatizado que seja criado é necessário que </a:t>
            </a:r>
            <a:r>
              <a:rPr lang="pt-BR" sz="2400" dirty="0" smtClean="0"/>
              <a:t>Agent esteja </a:t>
            </a:r>
            <a:r>
              <a:rPr lang="pt-BR" sz="2400" dirty="0"/>
              <a:t>iniciado.</a:t>
            </a:r>
          </a:p>
          <a:p>
            <a:pPr marL="952348" lvl="1" indent="-342900">
              <a:buFont typeface="Arial" panose="020B0604020202020204" pitchFamily="34" charset="0"/>
              <a:buChar char="•"/>
            </a:pPr>
            <a:endParaRPr lang="pt-BR" sz="2400" dirty="0" smtClean="0"/>
          </a:p>
          <a:p>
            <a:pPr marL="952348" lvl="1" indent="-342900">
              <a:buFont typeface="Arial" panose="020B0604020202020204" pitchFamily="34" charset="0"/>
              <a:buChar char="•"/>
            </a:pPr>
            <a:r>
              <a:rPr lang="pt-BR" sz="2400" dirty="0" smtClean="0"/>
              <a:t>Desabilitar </a:t>
            </a:r>
            <a:r>
              <a:rPr lang="pt-BR" sz="2400" dirty="0"/>
              <a:t>o Firewall</a:t>
            </a:r>
          </a:p>
          <a:p>
            <a:pPr marL="952348" lvl="1" indent="-342900">
              <a:buFont typeface="Arial" panose="020B0604020202020204" pitchFamily="34" charset="0"/>
              <a:buChar char="•"/>
            </a:pPr>
            <a:endParaRPr lang="pt-BR" sz="2400" dirty="0"/>
          </a:p>
          <a:p>
            <a:pPr marL="952348" lvl="1" indent="-342900">
              <a:buFont typeface="Arial" panose="020B0604020202020204" pitchFamily="34" charset="0"/>
              <a:buChar char="•"/>
            </a:pPr>
            <a:r>
              <a:rPr lang="pt-BR" sz="2400" dirty="0" smtClean="0"/>
              <a:t>Não </a:t>
            </a:r>
            <a:r>
              <a:rPr lang="pt-BR" sz="2400" dirty="0"/>
              <a:t>existe restrição quanto ao local onde ele deverá ser instalado. </a:t>
            </a:r>
          </a:p>
          <a:p>
            <a:pPr marL="952348" lvl="1" indent="-342900">
              <a:buFont typeface="Arial" panose="020B0604020202020204" pitchFamily="34" charset="0"/>
              <a:buChar char="•"/>
            </a:pPr>
            <a:endParaRPr lang="pt-BR" sz="2400" dirty="0"/>
          </a:p>
          <a:p>
            <a:pPr marL="952348" lvl="1" indent="-342900">
              <a:buFont typeface="Arial" panose="020B0604020202020204" pitchFamily="34" charset="0"/>
              <a:buChar char="•"/>
            </a:pPr>
            <a:r>
              <a:rPr lang="pt-BR" sz="2400" dirty="0"/>
              <a:t>Após copiar a pasta para sua máquina iremos iniciar o arquivo executável “TestFlow.Agent.exe”. Para isso basta dar um duplo clique sobre ele</a:t>
            </a:r>
            <a:endParaRPr lang="pt-BR" sz="2400" dirty="0">
              <a:latin typeface="Lato" panose="020F0502020204030203" pitchFamily="34" charset="77"/>
              <a:ea typeface="Arial Narrow" charset="0"/>
              <a:cs typeface="Arial Narrow" charset="0"/>
            </a:endParaRPr>
          </a:p>
          <a:p>
            <a:endParaRPr lang="pt-BR" sz="2400" dirty="0" smtClean="0">
              <a:latin typeface="Lato" panose="020F0502020204030203" pitchFamily="34" charset="77"/>
              <a:ea typeface="Arial Narrow" charset="0"/>
              <a:cs typeface="Arial Narrow" charset="0"/>
            </a:endParaRPr>
          </a:p>
        </p:txBody>
      </p:sp>
      <p:pic>
        <p:nvPicPr>
          <p:cNvPr id="5" name="Picture 2" descr="Resultado de imagem para hardware e software"/>
          <p:cNvPicPr>
            <a:picLocks noChangeAspect="1" noChangeArrowheads="1"/>
          </p:cNvPicPr>
          <p:nvPr/>
        </p:nvPicPr>
        <p:blipFill rotWithShape="1">
          <a:blip r:embed="rId2">
            <a:extLst>
              <a:ext uri="{28A0092B-C50C-407E-A947-70E740481C1C}">
                <a14:useLocalDpi xmlns:a14="http://schemas.microsoft.com/office/drawing/2010/main" val="0"/>
              </a:ext>
            </a:extLst>
          </a:blip>
          <a:srcRect l="14995" t="8246" r="11338" b="11169"/>
          <a:stretch/>
        </p:blipFill>
        <p:spPr bwMode="auto">
          <a:xfrm>
            <a:off x="11487150" y="2542735"/>
            <a:ext cx="4373725" cy="35920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m 2"/>
          <p:cNvPicPr>
            <a:picLocks noChangeAspect="1"/>
          </p:cNvPicPr>
          <p:nvPr/>
        </p:nvPicPr>
        <p:blipFill>
          <a:blip r:embed="rId3"/>
          <a:stretch>
            <a:fillRect/>
          </a:stretch>
        </p:blipFill>
        <p:spPr>
          <a:xfrm>
            <a:off x="3519487" y="6306223"/>
            <a:ext cx="5725053" cy="1028028"/>
          </a:xfrm>
          <a:prstGeom prst="rect">
            <a:avLst/>
          </a:prstGeom>
        </p:spPr>
      </p:pic>
    </p:spTree>
    <p:extLst>
      <p:ext uri="{BB962C8B-B14F-4D97-AF65-F5344CB8AC3E}">
        <p14:creationId xmlns:p14="http://schemas.microsoft.com/office/powerpoint/2010/main" val="2302429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8E2AAD08-82D5-8A4C-9519-15A6A917819F}"/>
              </a:ext>
            </a:extLst>
          </p:cNvPr>
          <p:cNvSpPr>
            <a:spLocks noGrp="1"/>
          </p:cNvSpPr>
          <p:nvPr>
            <p:ph type="body" sz="quarter" idx="11"/>
          </p:nvPr>
        </p:nvSpPr>
        <p:spPr/>
        <p:txBody>
          <a:bodyPr/>
          <a:lstStyle/>
          <a:p>
            <a:r>
              <a:rPr lang="pt-BR" dirty="0" smtClean="0"/>
              <a:t>Automação</a:t>
            </a:r>
            <a:endParaRPr lang="pt-BR" dirty="0"/>
          </a:p>
        </p:txBody>
      </p:sp>
      <p:sp>
        <p:nvSpPr>
          <p:cNvPr id="4" name="Text Placeholder 3">
            <a:extLst>
              <a:ext uri="{FF2B5EF4-FFF2-40B4-BE49-F238E27FC236}">
                <a16:creationId xmlns="" xmlns:a16="http://schemas.microsoft.com/office/drawing/2014/main" id="{D004B60D-6606-634B-AB2A-9E2531220A20}"/>
              </a:ext>
            </a:extLst>
          </p:cNvPr>
          <p:cNvSpPr>
            <a:spLocks noGrp="1"/>
          </p:cNvSpPr>
          <p:nvPr>
            <p:ph type="body" sz="quarter" idx="12"/>
          </p:nvPr>
        </p:nvSpPr>
        <p:spPr/>
        <p:txBody>
          <a:bodyPr/>
          <a:lstStyle/>
          <a:p>
            <a:r>
              <a:rPr lang="pt-BR" dirty="0" err="1" smtClean="0"/>
              <a:t>TestFlow</a:t>
            </a:r>
            <a:r>
              <a:rPr lang="pt-BR" dirty="0" smtClean="0"/>
              <a:t> 2.0</a:t>
            </a:r>
            <a:endParaRPr lang="pt-BR" dirty="0"/>
          </a:p>
        </p:txBody>
      </p:sp>
      <p:sp>
        <p:nvSpPr>
          <p:cNvPr id="5" name="Text Placeholder 4">
            <a:extLst>
              <a:ext uri="{FF2B5EF4-FFF2-40B4-BE49-F238E27FC236}">
                <a16:creationId xmlns="" xmlns:a16="http://schemas.microsoft.com/office/drawing/2014/main" id="{EDDC7BBD-70D6-E44A-845B-777013C6CB13}"/>
              </a:ext>
            </a:extLst>
          </p:cNvPr>
          <p:cNvSpPr>
            <a:spLocks noGrp="1"/>
          </p:cNvSpPr>
          <p:nvPr>
            <p:ph type="body" sz="quarter" idx="13"/>
          </p:nvPr>
        </p:nvSpPr>
        <p:spPr/>
        <p:txBody>
          <a:bodyPr/>
          <a:lstStyle/>
          <a:p>
            <a:r>
              <a:rPr lang="pt-BR" dirty="0"/>
              <a:t>Este treinamento tem como objeto capacitar os usuários a </a:t>
            </a:r>
            <a:r>
              <a:rPr lang="pt-BR" dirty="0" smtClean="0"/>
              <a:t>realizar automações utilizando a ferramenta Test </a:t>
            </a:r>
            <a:r>
              <a:rPr lang="pt-BR" dirty="0"/>
              <a:t>Flow </a:t>
            </a:r>
            <a:r>
              <a:rPr lang="pt-BR" dirty="0" smtClean="0"/>
              <a:t>2.0.</a:t>
            </a:r>
            <a:endParaRPr lang="pt-BR" dirty="0"/>
          </a:p>
        </p:txBody>
      </p:sp>
      <p:pic>
        <p:nvPicPr>
          <p:cNvPr id="6" name="Espaço Reservado para Imagem 5">
            <a:extLst>
              <a:ext uri="{FF2B5EF4-FFF2-40B4-BE49-F238E27FC236}">
                <a16:creationId xmlns="" xmlns:a16="http://schemas.microsoft.com/office/drawing/2014/main" id="{6D4E553E-00D0-4014-8404-7E1AA3A8FE00}"/>
              </a:ext>
            </a:extLst>
          </p:cNvPr>
          <p:cNvPicPr>
            <a:picLocks noGrp="1" noChangeAspect="1"/>
          </p:cNvPicPr>
          <p:nvPr>
            <p:ph type="pic" sz="quarter" idx="10"/>
          </p:nvPr>
        </p:nvPicPr>
        <p:blipFill>
          <a:blip r:embed="rId2"/>
          <a:srcRect l="19321" r="19321"/>
          <a:stretch>
            <a:fillRect/>
          </a:stretch>
        </p:blipFill>
        <p:spPr>
          <a:xfrm>
            <a:off x="1124233" y="3040813"/>
            <a:ext cx="6171881" cy="3339814"/>
          </a:xfrm>
        </p:spPr>
      </p:pic>
      <p:pic>
        <p:nvPicPr>
          <p:cNvPr id="7" name="Imagem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96027" y="5863478"/>
            <a:ext cx="3219560" cy="3116908"/>
          </a:xfrm>
          <a:prstGeom prst="rect">
            <a:avLst/>
          </a:prstGeom>
        </p:spPr>
      </p:pic>
    </p:spTree>
    <p:extLst>
      <p:ext uri="{BB962C8B-B14F-4D97-AF65-F5344CB8AC3E}">
        <p14:creationId xmlns:p14="http://schemas.microsoft.com/office/powerpoint/2010/main" val="2631467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PREPARANDO AMBIENTE</a:t>
            </a:r>
            <a:endParaRPr lang="en-US" dirty="0">
              <a:solidFill>
                <a:schemeClr val="accent5"/>
              </a:solidFill>
            </a:endParaRPr>
          </a:p>
        </p:txBody>
      </p:sp>
      <p:sp>
        <p:nvSpPr>
          <p:cNvPr id="4" name="CaixaDeTexto 3"/>
          <p:cNvSpPr txBox="1"/>
          <p:nvPr/>
        </p:nvSpPr>
        <p:spPr>
          <a:xfrm>
            <a:off x="838200" y="1295400"/>
            <a:ext cx="10648950" cy="7559040"/>
          </a:xfrm>
          <a:prstGeom prst="rect">
            <a:avLst/>
          </a:prstGeom>
        </p:spPr>
        <p:txBody>
          <a:bodyPr wrap="square" rtlCol="0">
            <a:normAutofit/>
          </a:bodyPr>
          <a:lstStyle/>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b="1" dirty="0" smtClean="0">
                <a:latin typeface="Lato" panose="020F0502020204030203" pitchFamily="34" charset="77"/>
                <a:ea typeface="Arial Narrow" charset="0"/>
                <a:cs typeface="Arial Narrow" charset="0"/>
              </a:rPr>
              <a:t>RM </a:t>
            </a:r>
            <a:r>
              <a:rPr lang="pt-BR" sz="2400" b="1" dirty="0" err="1" smtClean="0">
                <a:latin typeface="Lato" panose="020F0502020204030203" pitchFamily="34" charset="77"/>
                <a:ea typeface="Arial Narrow" charset="0"/>
                <a:cs typeface="Arial Narrow" charset="0"/>
              </a:rPr>
              <a:t>Restore</a:t>
            </a:r>
            <a:endParaRPr lang="pt-BR" sz="2400" b="1" dirty="0" smtClean="0">
              <a:latin typeface="Lato" panose="020F0502020204030203" pitchFamily="34" charset="77"/>
              <a:ea typeface="Arial Narrow" charset="0"/>
              <a:cs typeface="Arial Narrow" charset="0"/>
            </a:endParaRPr>
          </a:p>
          <a:p>
            <a:pPr marL="952348" lvl="1" indent="-342900">
              <a:lnSpc>
                <a:spcPct val="90000"/>
              </a:lnSpc>
              <a:buFont typeface="Arial" panose="020B0604020202020204" pitchFamily="34" charset="0"/>
              <a:buChar char="•"/>
            </a:pPr>
            <a:endParaRPr lang="pt-BR" sz="2200" dirty="0" smtClean="0">
              <a:latin typeface="Lato" panose="020B0604020202020204" charset="0"/>
            </a:endParaRPr>
          </a:p>
          <a:p>
            <a:pPr marL="952348" lvl="1" indent="-342900">
              <a:buFont typeface="Arial" panose="020B0604020202020204" pitchFamily="34" charset="0"/>
              <a:buChar char="•"/>
            </a:pPr>
            <a:r>
              <a:rPr lang="pt-BR" sz="2400" dirty="0" smtClean="0"/>
              <a:t>Iremos atualizar a versão </a:t>
            </a:r>
            <a:r>
              <a:rPr lang="pt-BR" sz="2400" dirty="0" smtClean="0"/>
              <a:t>12124 através </a:t>
            </a:r>
            <a:r>
              <a:rPr lang="pt-BR" sz="2400" dirty="0" smtClean="0"/>
              <a:t>do RM </a:t>
            </a:r>
            <a:r>
              <a:rPr lang="pt-BR" sz="2400" dirty="0" err="1" smtClean="0"/>
              <a:t>Restore</a:t>
            </a:r>
            <a:r>
              <a:rPr lang="pt-BR" sz="2400" dirty="0" smtClean="0"/>
              <a:t> e marcar a opção “</a:t>
            </a:r>
            <a:r>
              <a:rPr lang="pt-BR" sz="2400" dirty="0" err="1" smtClean="0"/>
              <a:t>TestFlow</a:t>
            </a:r>
            <a:r>
              <a:rPr lang="pt-BR" sz="2400" dirty="0" smtClean="0"/>
              <a:t>”.</a:t>
            </a:r>
            <a:endParaRPr lang="pt-BR" sz="2400" dirty="0" smtClean="0">
              <a:latin typeface="Lato" panose="020F0502020204030203" pitchFamily="34" charset="77"/>
              <a:ea typeface="Arial Narrow" charset="0"/>
              <a:cs typeface="Arial Narrow" charset="0"/>
            </a:endParaRPr>
          </a:p>
        </p:txBody>
      </p:sp>
      <p:pic>
        <p:nvPicPr>
          <p:cNvPr id="5" name="Picture 2" descr="Resultado de imagem para hardware e software"/>
          <p:cNvPicPr>
            <a:picLocks noChangeAspect="1" noChangeArrowheads="1"/>
          </p:cNvPicPr>
          <p:nvPr/>
        </p:nvPicPr>
        <p:blipFill rotWithShape="1">
          <a:blip r:embed="rId2">
            <a:extLst>
              <a:ext uri="{28A0092B-C50C-407E-A947-70E740481C1C}">
                <a14:useLocalDpi xmlns:a14="http://schemas.microsoft.com/office/drawing/2010/main" val="0"/>
              </a:ext>
            </a:extLst>
          </a:blip>
          <a:srcRect l="14995" t="8246" r="11338" b="11169"/>
          <a:stretch/>
        </p:blipFill>
        <p:spPr bwMode="auto">
          <a:xfrm>
            <a:off x="11487150" y="2542735"/>
            <a:ext cx="4373725" cy="3592038"/>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m 5"/>
          <p:cNvPicPr>
            <a:picLocks noChangeAspect="1"/>
          </p:cNvPicPr>
          <p:nvPr/>
        </p:nvPicPr>
        <p:blipFill>
          <a:blip r:embed="rId3"/>
          <a:stretch>
            <a:fillRect/>
          </a:stretch>
        </p:blipFill>
        <p:spPr>
          <a:xfrm>
            <a:off x="3460886" y="3616137"/>
            <a:ext cx="5435464" cy="4892072"/>
          </a:xfrm>
          <a:prstGeom prst="rect">
            <a:avLst/>
          </a:prstGeom>
        </p:spPr>
      </p:pic>
    </p:spTree>
    <p:extLst>
      <p:ext uri="{BB962C8B-B14F-4D97-AF65-F5344CB8AC3E}">
        <p14:creationId xmlns:p14="http://schemas.microsoft.com/office/powerpoint/2010/main" val="33215198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PREPARANDO AMBIENTE</a:t>
            </a:r>
            <a:endParaRPr lang="en-US" dirty="0">
              <a:solidFill>
                <a:schemeClr val="accent5"/>
              </a:solidFill>
            </a:endParaRPr>
          </a:p>
        </p:txBody>
      </p:sp>
      <p:sp>
        <p:nvSpPr>
          <p:cNvPr id="4" name="CaixaDeTexto 3"/>
          <p:cNvSpPr txBox="1"/>
          <p:nvPr/>
        </p:nvSpPr>
        <p:spPr>
          <a:xfrm>
            <a:off x="838200" y="1295400"/>
            <a:ext cx="10648950" cy="7559040"/>
          </a:xfrm>
          <a:prstGeom prst="rect">
            <a:avLst/>
          </a:prstGeom>
        </p:spPr>
        <p:txBody>
          <a:bodyPr wrap="square" rtlCol="0">
            <a:normAutofit/>
          </a:bodyPr>
          <a:lstStyle/>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b="1" dirty="0" smtClean="0">
                <a:latin typeface="Lato" panose="020F0502020204030203" pitchFamily="34" charset="77"/>
                <a:ea typeface="Arial Narrow" charset="0"/>
                <a:cs typeface="Arial Narrow" charset="0"/>
              </a:rPr>
              <a:t>12.1.24</a:t>
            </a:r>
            <a:endParaRPr lang="pt-BR" sz="2400" b="1" dirty="0" smtClean="0">
              <a:latin typeface="Lato" panose="020F0502020204030203" pitchFamily="34" charset="77"/>
              <a:ea typeface="Arial Narrow" charset="0"/>
              <a:cs typeface="Arial Narrow" charset="0"/>
            </a:endParaRPr>
          </a:p>
          <a:p>
            <a:pPr marL="952348" lvl="1" indent="-342900">
              <a:lnSpc>
                <a:spcPct val="90000"/>
              </a:lnSpc>
              <a:buFont typeface="Arial" panose="020B0604020202020204" pitchFamily="34" charset="0"/>
              <a:buChar char="•"/>
            </a:pPr>
            <a:endParaRPr lang="pt-BR" sz="2200" dirty="0" smtClean="0">
              <a:latin typeface="Lato" panose="020B0604020202020204" charset="0"/>
            </a:endParaRPr>
          </a:p>
          <a:p>
            <a:pPr marL="952348" lvl="1" indent="-342900">
              <a:buFont typeface="Arial" panose="020B0604020202020204" pitchFamily="34" charset="0"/>
              <a:buChar char="•"/>
            </a:pPr>
            <a:r>
              <a:rPr lang="pt-BR" sz="2400" dirty="0"/>
              <a:t>O </a:t>
            </a:r>
            <a:r>
              <a:rPr lang="pt-BR" sz="2400" dirty="0" smtClean="0"/>
              <a:t>ambiente pode ser </a:t>
            </a:r>
            <a:r>
              <a:rPr lang="pt-BR" sz="2400" dirty="0"/>
              <a:t>montado nos diretórios utilizados pelo Desenvolvimento ou de Homologação. </a:t>
            </a:r>
          </a:p>
          <a:p>
            <a:pPr marL="952348" lvl="1" indent="-342900">
              <a:buFont typeface="Arial" panose="020B0604020202020204" pitchFamily="34" charset="0"/>
              <a:buChar char="•"/>
            </a:pPr>
            <a:endParaRPr lang="pt-BR" sz="2400" dirty="0"/>
          </a:p>
          <a:p>
            <a:pPr lvl="2"/>
            <a:r>
              <a:rPr lang="pt-BR" sz="2400" dirty="0"/>
              <a:t>C:\RM\Legado\”Versão”\Bin\RM.exe </a:t>
            </a:r>
          </a:p>
          <a:p>
            <a:pPr lvl="2"/>
            <a:endParaRPr lang="pt-BR" sz="2400" dirty="0" smtClean="0"/>
          </a:p>
          <a:p>
            <a:pPr lvl="2"/>
            <a:r>
              <a:rPr lang="pt-BR" sz="2400" dirty="0" smtClean="0"/>
              <a:t>C</a:t>
            </a:r>
            <a:r>
              <a:rPr lang="pt-BR" sz="2400" dirty="0"/>
              <a:t>:\</a:t>
            </a:r>
            <a:r>
              <a:rPr lang="pt-BR" sz="2400" dirty="0" smtClean="0"/>
              <a:t>TOTVS\CorporeRM\RM.exe</a:t>
            </a:r>
          </a:p>
          <a:p>
            <a:pPr lvl="2"/>
            <a:endParaRPr lang="pt-BR" sz="2400" dirty="0"/>
          </a:p>
          <a:p>
            <a:pPr lvl="2"/>
            <a:endParaRPr lang="pt-BR" sz="2400" dirty="0" smtClean="0"/>
          </a:p>
          <a:p>
            <a:pPr lvl="2"/>
            <a:endParaRPr lang="pt-BR" sz="2400" dirty="0"/>
          </a:p>
          <a:p>
            <a:pPr lvl="2"/>
            <a:endParaRPr lang="pt-BR" sz="2400" dirty="0" smtClean="0"/>
          </a:p>
          <a:p>
            <a:pPr lvl="2"/>
            <a:endParaRPr lang="pt-BR" sz="2400" dirty="0"/>
          </a:p>
          <a:p>
            <a:pPr lvl="2"/>
            <a:endParaRPr lang="pt-BR" sz="2400" dirty="0" smtClean="0"/>
          </a:p>
          <a:p>
            <a:pPr lvl="2"/>
            <a:endParaRPr lang="pt-BR" sz="2400" dirty="0"/>
          </a:p>
          <a:p>
            <a:pPr lvl="2"/>
            <a:endParaRPr lang="pt-BR" sz="2400" dirty="0" smtClean="0"/>
          </a:p>
        </p:txBody>
      </p:sp>
      <p:pic>
        <p:nvPicPr>
          <p:cNvPr id="5" name="Picture 2" descr="Resultado de imagem para hardware e software"/>
          <p:cNvPicPr>
            <a:picLocks noChangeAspect="1" noChangeArrowheads="1"/>
          </p:cNvPicPr>
          <p:nvPr/>
        </p:nvPicPr>
        <p:blipFill rotWithShape="1">
          <a:blip r:embed="rId2">
            <a:extLst>
              <a:ext uri="{28A0092B-C50C-407E-A947-70E740481C1C}">
                <a14:useLocalDpi xmlns:a14="http://schemas.microsoft.com/office/drawing/2010/main" val="0"/>
              </a:ext>
            </a:extLst>
          </a:blip>
          <a:srcRect l="14995" t="8246" r="11338" b="11169"/>
          <a:stretch/>
        </p:blipFill>
        <p:spPr bwMode="auto">
          <a:xfrm>
            <a:off x="11487150" y="2542735"/>
            <a:ext cx="4373725" cy="3592038"/>
          </a:xfrm>
          <a:prstGeom prst="rect">
            <a:avLst/>
          </a:prstGeom>
          <a:noFill/>
          <a:extLst>
            <a:ext uri="{909E8E84-426E-40DD-AFC4-6F175D3DCCD1}">
              <a14:hiddenFill xmlns:a14="http://schemas.microsoft.com/office/drawing/2010/main">
                <a:solidFill>
                  <a:srgbClr val="FFFFFF"/>
                </a:solidFill>
              </a14:hiddenFill>
            </a:ext>
          </a:extLst>
        </p:spPr>
      </p:pic>
      <p:pic>
        <p:nvPicPr>
          <p:cNvPr id="3" name="Imagem 2"/>
          <p:cNvPicPr>
            <a:picLocks noChangeAspect="1"/>
          </p:cNvPicPr>
          <p:nvPr/>
        </p:nvPicPr>
        <p:blipFill>
          <a:blip r:embed="rId3"/>
          <a:stretch>
            <a:fillRect/>
          </a:stretch>
        </p:blipFill>
        <p:spPr>
          <a:xfrm>
            <a:off x="838200" y="5474016"/>
            <a:ext cx="10427770" cy="2560223"/>
          </a:xfrm>
          <a:prstGeom prst="rect">
            <a:avLst/>
          </a:prstGeom>
        </p:spPr>
      </p:pic>
    </p:spTree>
    <p:extLst>
      <p:ext uri="{BB962C8B-B14F-4D97-AF65-F5344CB8AC3E}">
        <p14:creationId xmlns:p14="http://schemas.microsoft.com/office/powerpoint/2010/main" val="3623971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A1914C36-66B8-D743-BF65-623FF2EA54E8}"/>
              </a:ext>
            </a:extLst>
          </p:cNvPr>
          <p:cNvSpPr>
            <a:spLocks noGrp="1"/>
          </p:cNvSpPr>
          <p:nvPr>
            <p:ph type="body" sz="quarter" idx="10"/>
          </p:nvPr>
        </p:nvSpPr>
        <p:spPr>
          <a:xfrm>
            <a:off x="1584959" y="2894025"/>
            <a:ext cx="8098687" cy="2117812"/>
          </a:xfrm>
        </p:spPr>
        <p:txBody>
          <a:bodyPr/>
          <a:lstStyle/>
          <a:p>
            <a:r>
              <a:rPr lang="pt-BR" sz="6600" dirty="0" smtClean="0"/>
              <a:t>Criando Testes</a:t>
            </a:r>
          </a:p>
          <a:p>
            <a:r>
              <a:rPr lang="pt-BR" sz="6600" dirty="0" smtClean="0"/>
              <a:t>Automatizados</a:t>
            </a:r>
            <a:endParaRPr lang="pt-BR" sz="6600" dirty="0"/>
          </a:p>
        </p:txBody>
      </p:sp>
      <p:sp>
        <p:nvSpPr>
          <p:cNvPr id="4" name="Text Placeholder 3">
            <a:extLst>
              <a:ext uri="{FF2B5EF4-FFF2-40B4-BE49-F238E27FC236}">
                <a16:creationId xmlns="" xmlns:a16="http://schemas.microsoft.com/office/drawing/2014/main" id="{F269D871-1096-A142-AAF4-E5AA6DF77058}"/>
              </a:ext>
            </a:extLst>
          </p:cNvPr>
          <p:cNvSpPr>
            <a:spLocks noGrp="1"/>
          </p:cNvSpPr>
          <p:nvPr>
            <p:ph type="body" sz="quarter" idx="13"/>
          </p:nvPr>
        </p:nvSpPr>
        <p:spPr/>
        <p:txBody>
          <a:bodyPr/>
          <a:lstStyle/>
          <a:p>
            <a:r>
              <a:rPr lang="pt-BR" dirty="0" smtClean="0"/>
              <a:t>04</a:t>
            </a:r>
            <a:endParaRPr lang="pt-BR" dirty="0"/>
          </a:p>
        </p:txBody>
      </p:sp>
    </p:spTree>
    <p:extLst>
      <p:ext uri="{BB962C8B-B14F-4D97-AF65-F5344CB8AC3E}">
        <p14:creationId xmlns:p14="http://schemas.microsoft.com/office/powerpoint/2010/main" val="2174868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CRIANDO TESTES AUTOMATIZADOS</a:t>
            </a:r>
            <a:endParaRPr lang="en-US" dirty="0">
              <a:solidFill>
                <a:schemeClr val="accent5"/>
              </a:solidFill>
            </a:endParaRPr>
          </a:p>
        </p:txBody>
      </p:sp>
      <p:sp>
        <p:nvSpPr>
          <p:cNvPr id="4" name="CaixaDeTexto 3"/>
          <p:cNvSpPr txBox="1"/>
          <p:nvPr/>
        </p:nvSpPr>
        <p:spPr>
          <a:xfrm>
            <a:off x="1541927" y="1703294"/>
            <a:ext cx="13659973" cy="3090614"/>
          </a:xfrm>
          <a:prstGeom prst="rect">
            <a:avLst/>
          </a:prstGeom>
        </p:spPr>
        <p:txBody>
          <a:bodyPr wrap="square" rtlCol="0">
            <a:normAutofit/>
          </a:bodyPr>
          <a:lstStyle/>
          <a:p>
            <a:pPr marL="342900" indent="-342900">
              <a:buFontTx/>
              <a:buChar char="-"/>
            </a:pPr>
            <a:r>
              <a:rPr lang="pt-BR" sz="2400" dirty="0" err="1" smtClean="0">
                <a:latin typeface="Lato" panose="020F0502020204030203" pitchFamily="34" charset="77"/>
                <a:ea typeface="Arial Narrow" charset="0"/>
                <a:cs typeface="Arial Narrow" charset="0"/>
              </a:rPr>
              <a:t>Dashboard</a:t>
            </a: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r>
              <a:rPr lang="pt-BR" sz="2400" dirty="0" smtClean="0">
                <a:latin typeface="Lato" panose="020F0502020204030203" pitchFamily="34" charset="77"/>
                <a:ea typeface="Arial Narrow" charset="0"/>
                <a:cs typeface="Arial Narrow" charset="0"/>
              </a:rPr>
              <a:t>Gráfico </a:t>
            </a:r>
            <a:r>
              <a:rPr lang="pt-BR" sz="2400" dirty="0">
                <a:latin typeface="Lato" panose="020F0502020204030203" pitchFamily="34" charset="77"/>
                <a:ea typeface="Arial Narrow" charset="0"/>
                <a:cs typeface="Arial Narrow" charset="0"/>
              </a:rPr>
              <a:t>e relatório de execuções</a:t>
            </a:r>
          </a:p>
          <a:p>
            <a:pPr lvl="1"/>
            <a:r>
              <a:rPr lang="pt-BR" sz="2400" dirty="0" err="1" smtClean="0">
                <a:latin typeface="Lato" panose="020F0502020204030203" pitchFamily="34" charset="77"/>
                <a:ea typeface="Arial Narrow" charset="0"/>
                <a:cs typeface="Arial Narrow" charset="0"/>
              </a:rPr>
              <a:t>Gamification</a:t>
            </a:r>
            <a:endParaRPr lang="pt-BR" sz="2400" dirty="0">
              <a:latin typeface="Lato" panose="020F0502020204030203" pitchFamily="34" charset="77"/>
              <a:ea typeface="Arial Narrow" charset="0"/>
              <a:cs typeface="Arial Narrow" charset="0"/>
            </a:endParaRPr>
          </a:p>
          <a:p>
            <a:pPr lvl="1"/>
            <a:r>
              <a:rPr lang="pt-BR" sz="2400" dirty="0">
                <a:latin typeface="Lato" panose="020F0502020204030203" pitchFamily="34" charset="77"/>
                <a:ea typeface="Arial Narrow" charset="0"/>
                <a:cs typeface="Arial Narrow" charset="0"/>
              </a:rPr>
              <a:t>	Top 5 Programas C#</a:t>
            </a:r>
          </a:p>
          <a:p>
            <a:pPr lvl="1"/>
            <a:r>
              <a:rPr lang="pt-BR" sz="2400" dirty="0">
                <a:latin typeface="Lato" panose="020F0502020204030203" pitchFamily="34" charset="77"/>
                <a:ea typeface="Arial Narrow" charset="0"/>
                <a:cs typeface="Arial Narrow" charset="0"/>
              </a:rPr>
              <a:t>	Top 5 </a:t>
            </a:r>
            <a:r>
              <a:rPr lang="pt-BR" sz="2400" dirty="0" smtClean="0">
                <a:latin typeface="Lato" panose="020F0502020204030203" pitchFamily="34" charset="77"/>
                <a:ea typeface="Arial Narrow" charset="0"/>
                <a:cs typeface="Arial Narrow" charset="0"/>
              </a:rPr>
              <a:t>Desenvolvedores</a:t>
            </a:r>
          </a:p>
          <a:p>
            <a:pPr marL="342900" indent="-342900">
              <a:buFontTx/>
              <a:buChar char="-"/>
            </a:pPr>
            <a:endParaRPr lang="pt-BR" sz="2400" dirty="0">
              <a:latin typeface="Lato" panose="020F0502020204030203" pitchFamily="34" charset="77"/>
              <a:ea typeface="Arial Narrow" charset="0"/>
              <a:cs typeface="Arial Narrow" charset="0"/>
            </a:endParaRPr>
          </a:p>
        </p:txBody>
      </p:sp>
      <p:pic>
        <p:nvPicPr>
          <p:cNvPr id="3" name="Imagem 2"/>
          <p:cNvPicPr>
            <a:picLocks noChangeAspect="1"/>
          </p:cNvPicPr>
          <p:nvPr/>
        </p:nvPicPr>
        <p:blipFill rotWithShape="1">
          <a:blip r:embed="rId2"/>
          <a:srcRect l="10391" t="32803" r="5235" b="11709"/>
          <a:stretch/>
        </p:blipFill>
        <p:spPr>
          <a:xfrm>
            <a:off x="8252569" y="1087867"/>
            <a:ext cx="6370541" cy="3220662"/>
          </a:xfrm>
          <a:prstGeom prst="rect">
            <a:avLst/>
          </a:prstGeom>
        </p:spPr>
      </p:pic>
      <p:sp>
        <p:nvSpPr>
          <p:cNvPr id="6" name="CaixaDeTexto 5"/>
          <p:cNvSpPr txBox="1"/>
          <p:nvPr/>
        </p:nvSpPr>
        <p:spPr>
          <a:xfrm>
            <a:off x="1541926" y="4524528"/>
            <a:ext cx="13659973" cy="4386997"/>
          </a:xfrm>
          <a:prstGeom prst="rect">
            <a:avLst/>
          </a:prstGeom>
        </p:spPr>
        <p:txBody>
          <a:bodyPr wrap="square" rtlCol="0">
            <a:normAutofit lnSpcReduction="10000"/>
          </a:bodyPr>
          <a:lstStyle/>
          <a:p>
            <a:pPr marL="342900" indent="-342900">
              <a:buFontTx/>
              <a:buChar char="-"/>
            </a:pPr>
            <a:r>
              <a:rPr lang="pt-BR" sz="2400" dirty="0" smtClean="0">
                <a:latin typeface="Lato" panose="020F0502020204030203" pitchFamily="34" charset="77"/>
                <a:ea typeface="Arial Narrow" charset="0"/>
                <a:cs typeface="Arial Narrow" charset="0"/>
              </a:rPr>
              <a:t>Cadastros</a:t>
            </a:r>
          </a:p>
          <a:p>
            <a:pPr marL="342900" indent="-342900">
              <a:buFontTx/>
              <a:buChar char="-"/>
            </a:pPr>
            <a:endParaRPr lang="pt-BR" sz="2400" dirty="0" smtClean="0">
              <a:latin typeface="Lato" panose="020F0502020204030203" pitchFamily="34" charset="77"/>
              <a:ea typeface="Arial Narrow" charset="0"/>
              <a:cs typeface="Arial Narrow" charset="0"/>
            </a:endParaRPr>
          </a:p>
          <a:p>
            <a:pPr lvl="1"/>
            <a:r>
              <a:rPr lang="pt-BR" sz="2400" dirty="0" smtClean="0">
                <a:latin typeface="Lato" panose="020F0502020204030203" pitchFamily="34" charset="77"/>
                <a:ea typeface="Arial Narrow" charset="0"/>
                <a:cs typeface="Arial Narrow" charset="0"/>
              </a:rPr>
              <a:t>Versão do Produto </a:t>
            </a:r>
            <a:r>
              <a:rPr lang="pt-BR" sz="2400" dirty="0">
                <a:latin typeface="Lato" panose="020F0502020204030203" pitchFamily="34" charset="77"/>
                <a:ea typeface="Arial Narrow" charset="0"/>
                <a:cs typeface="Arial Narrow" charset="0"/>
              </a:rPr>
              <a:t>(somente a equipe de Automação tem permissão para inserir dados</a:t>
            </a:r>
            <a:r>
              <a:rPr lang="pt-BR" sz="2400" dirty="0" smtClean="0">
                <a:latin typeface="Lato" panose="020F0502020204030203" pitchFamily="34" charset="77"/>
                <a:ea typeface="Arial Narrow" charset="0"/>
                <a:cs typeface="Arial Narrow" charset="0"/>
              </a:rPr>
              <a:t>)</a:t>
            </a:r>
          </a:p>
          <a:p>
            <a:pPr lvl="1"/>
            <a:r>
              <a:rPr lang="pt-BR" sz="2400" dirty="0">
                <a:latin typeface="Lato" panose="020F0502020204030203" pitchFamily="34" charset="77"/>
                <a:ea typeface="Arial Narrow" charset="0"/>
                <a:cs typeface="Arial Narrow" charset="0"/>
              </a:rPr>
              <a:t>	</a:t>
            </a:r>
            <a:r>
              <a:rPr lang="pt-BR" sz="2400" dirty="0" smtClean="0">
                <a:latin typeface="Lato" panose="020F0502020204030203" pitchFamily="34" charset="77"/>
                <a:ea typeface="Arial Narrow" charset="0"/>
                <a:cs typeface="Arial Narrow" charset="0"/>
              </a:rPr>
              <a:t>Caminho onde o </a:t>
            </a:r>
            <a:r>
              <a:rPr lang="pt-BR" sz="2400" dirty="0" err="1" smtClean="0">
                <a:latin typeface="Lato" panose="020F0502020204030203" pitchFamily="34" charset="77"/>
                <a:ea typeface="Arial Narrow" charset="0"/>
                <a:cs typeface="Arial Narrow" charset="0"/>
              </a:rPr>
              <a:t>TestFlow</a:t>
            </a:r>
            <a:r>
              <a:rPr lang="pt-BR" sz="2400" dirty="0" smtClean="0">
                <a:latin typeface="Lato" panose="020F0502020204030203" pitchFamily="34" charset="77"/>
                <a:ea typeface="Arial Narrow" charset="0"/>
                <a:cs typeface="Arial Narrow" charset="0"/>
              </a:rPr>
              <a:t> irá procurar a pasta “</a:t>
            </a:r>
            <a:r>
              <a:rPr lang="pt-BR" sz="2400" dirty="0" err="1" smtClean="0">
                <a:latin typeface="Lato" panose="020F0502020204030203" pitchFamily="34" charset="77"/>
                <a:ea typeface="Arial Narrow" charset="0"/>
                <a:cs typeface="Arial Narrow" charset="0"/>
              </a:rPr>
              <a:t>TestFlow</a:t>
            </a:r>
            <a:r>
              <a:rPr lang="pt-BR" sz="2400" dirty="0" smtClean="0">
                <a:latin typeface="Lato" panose="020F0502020204030203" pitchFamily="34" charset="77"/>
                <a:ea typeface="Arial Narrow" charset="0"/>
                <a:cs typeface="Arial Narrow" charset="0"/>
              </a:rPr>
              <a:t>”.</a:t>
            </a: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r>
              <a:rPr lang="pt-BR" sz="2400" dirty="0" smtClean="0">
                <a:latin typeface="Lato" panose="020F0502020204030203" pitchFamily="34" charset="77"/>
                <a:ea typeface="Arial Narrow" charset="0"/>
                <a:cs typeface="Arial Narrow" charset="0"/>
              </a:rPr>
              <a:t>Produto (</a:t>
            </a:r>
            <a:r>
              <a:rPr lang="pt-BR" sz="2400" dirty="0">
                <a:latin typeface="Lato" panose="020F0502020204030203" pitchFamily="34" charset="77"/>
                <a:ea typeface="Arial Narrow" charset="0"/>
                <a:cs typeface="Arial Narrow" charset="0"/>
              </a:rPr>
              <a:t>somente a equipe de Automação tem permissão para inserir dados)</a:t>
            </a:r>
          </a:p>
          <a:p>
            <a:pPr lvl="1"/>
            <a:endParaRPr lang="pt-BR" sz="2400" dirty="0" smtClean="0">
              <a:latin typeface="Lato" panose="020F0502020204030203" pitchFamily="34" charset="77"/>
              <a:ea typeface="Arial Narrow" charset="0"/>
              <a:cs typeface="Arial Narrow" charset="0"/>
            </a:endParaRPr>
          </a:p>
          <a:p>
            <a:pPr lvl="1"/>
            <a:r>
              <a:rPr lang="pt-BR" sz="2400" dirty="0" smtClean="0">
                <a:latin typeface="Lato" panose="020F0502020204030203" pitchFamily="34" charset="77"/>
                <a:ea typeface="Arial Narrow" charset="0"/>
                <a:cs typeface="Arial Narrow" charset="0"/>
              </a:rPr>
              <a:t>Servidores – </a:t>
            </a:r>
            <a:r>
              <a:rPr lang="pt-BR" sz="2400" dirty="0" smtClean="0">
                <a:solidFill>
                  <a:schemeClr val="tx2"/>
                </a:solidFill>
                <a:latin typeface="Lato" panose="020F0502020204030203" pitchFamily="34" charset="77"/>
                <a:ea typeface="Arial Narrow" charset="0"/>
                <a:cs typeface="Arial Narrow" charset="0"/>
              </a:rPr>
              <a:t>Cadastre a sua máquina e verifique o seu status (Agent iniciado)</a:t>
            </a:r>
          </a:p>
          <a:p>
            <a:pPr lvl="1"/>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a:latin typeface="Lato" panose="020F0502020204030203" pitchFamily="34" charset="77"/>
                <a:ea typeface="Arial Narrow" charset="0"/>
                <a:cs typeface="Arial Narrow" charset="0"/>
              </a:rPr>
              <a:t>Atividades</a:t>
            </a:r>
          </a:p>
          <a:p>
            <a:pPr lvl="1"/>
            <a:r>
              <a:rPr lang="en-US" sz="2400" dirty="0">
                <a:latin typeface="Lato" panose="020F0502020204030203" pitchFamily="34" charset="77"/>
                <a:ea typeface="Arial Narrow" charset="0"/>
                <a:cs typeface="Arial Narrow" charset="0"/>
              </a:rPr>
              <a:t>Uma </a:t>
            </a:r>
            <a:r>
              <a:rPr lang="en-US" sz="2400" dirty="0" err="1">
                <a:latin typeface="Lato" panose="020F0502020204030203" pitchFamily="34" charset="77"/>
                <a:ea typeface="Arial Narrow" charset="0"/>
                <a:cs typeface="Arial Narrow" charset="0"/>
              </a:rPr>
              <a:t>atividade</a:t>
            </a:r>
            <a:r>
              <a:rPr lang="en-US" sz="2400" dirty="0">
                <a:latin typeface="Lato" panose="020F0502020204030203" pitchFamily="34" charset="77"/>
                <a:ea typeface="Arial Narrow" charset="0"/>
                <a:cs typeface="Arial Narrow" charset="0"/>
              </a:rPr>
              <a:t> é um </a:t>
            </a:r>
            <a:r>
              <a:rPr lang="en-US" sz="2400" dirty="0" err="1">
                <a:latin typeface="Lato" panose="020F0502020204030203" pitchFamily="34" charset="77"/>
                <a:ea typeface="Arial Narrow" charset="0"/>
                <a:cs typeface="Arial Narrow" charset="0"/>
              </a:rPr>
              <a:t>programa</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independente</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que</a:t>
            </a:r>
            <a:r>
              <a:rPr lang="en-US" sz="2400" dirty="0">
                <a:latin typeface="Lato" panose="020F0502020204030203" pitchFamily="34" charset="77"/>
                <a:ea typeface="Arial Narrow" charset="0"/>
                <a:cs typeface="Arial Narrow" charset="0"/>
              </a:rPr>
              <a:t> tem a </a:t>
            </a:r>
            <a:r>
              <a:rPr lang="en-US" sz="2400" dirty="0" err="1">
                <a:latin typeface="Lato" panose="020F0502020204030203" pitchFamily="34" charset="77"/>
                <a:ea typeface="Arial Narrow" charset="0"/>
                <a:cs typeface="Arial Narrow" charset="0"/>
              </a:rPr>
              <a:t>finalidade</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executar</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alguma</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tarefa</a:t>
            </a:r>
            <a:r>
              <a:rPr lang="en-US" sz="2400" dirty="0">
                <a:latin typeface="Lato" panose="020F0502020204030203" pitchFamily="34" charset="77"/>
                <a:ea typeface="Arial Narrow" charset="0"/>
                <a:cs typeface="Arial Narrow" charset="0"/>
              </a:rPr>
              <a:t> de forma </a:t>
            </a:r>
            <a:r>
              <a:rPr lang="en-US" sz="2400" dirty="0" err="1">
                <a:latin typeface="Lato" panose="020F0502020204030203" pitchFamily="34" charset="77"/>
                <a:ea typeface="Arial Narrow" charset="0"/>
                <a:cs typeface="Arial Narrow" charset="0"/>
              </a:rPr>
              <a:t>automatizada</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podendo</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ou</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não</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compartilhar</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recursos</a:t>
            </a:r>
            <a:r>
              <a:rPr lang="en-US" sz="2400" dirty="0">
                <a:latin typeface="Lato" panose="020F0502020204030203" pitchFamily="34" charset="77"/>
                <a:ea typeface="Arial Narrow" charset="0"/>
                <a:cs typeface="Arial Narrow" charset="0"/>
              </a:rPr>
              <a:t> e </a:t>
            </a:r>
            <a:r>
              <a:rPr lang="en-US" sz="2400" dirty="0" err="1">
                <a:latin typeface="Lato" panose="020F0502020204030203" pitchFamily="34" charset="77"/>
                <a:ea typeface="Arial Narrow" charset="0"/>
                <a:cs typeface="Arial Narrow" charset="0"/>
              </a:rPr>
              <a:t>também</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utilizar</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recursos</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outras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atividades</a:t>
            </a:r>
            <a:r>
              <a:rPr lang="en-US" sz="2400" dirty="0" smtClean="0">
                <a:latin typeface="Lato" panose="020F0502020204030203" pitchFamily="34" charset="77"/>
                <a:ea typeface="Arial Narrow" charset="0"/>
                <a:cs typeface="Arial Narrow" charset="0"/>
              </a:rPr>
              <a:t>. </a:t>
            </a:r>
          </a:p>
          <a:p>
            <a:pPr lvl="1"/>
            <a:endParaRPr lang="en-US" sz="2400" dirty="0">
              <a:latin typeface="Lato" panose="020F0502020204030203" pitchFamily="34" charset="77"/>
              <a:ea typeface="Arial Narrow" charset="0"/>
              <a:cs typeface="Arial Narrow" charset="0"/>
            </a:endParaRPr>
          </a:p>
          <a:p>
            <a:pPr lvl="1"/>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2262666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uiExpand="1" build="p" bldLvl="2"/>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621872" cy="7151146"/>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Programa </a:t>
            </a:r>
            <a:r>
              <a:rPr lang="pt-BR" sz="2400" dirty="0">
                <a:latin typeface="Lato" panose="020F0502020204030203" pitchFamily="34" charset="77"/>
                <a:ea typeface="Arial Narrow" charset="0"/>
                <a:cs typeface="Arial Narrow" charset="0"/>
              </a:rPr>
              <a:t>C#</a:t>
            </a:r>
          </a:p>
          <a:p>
            <a:pPr lvl="1"/>
            <a:r>
              <a:rPr lang="en-US" sz="2400" dirty="0" err="1">
                <a:latin typeface="Lato" panose="020F0502020204030203" pitchFamily="34" charset="77"/>
                <a:ea typeface="Arial Narrow" charset="0"/>
                <a:cs typeface="Arial Narrow" charset="0"/>
              </a:rPr>
              <a:t>Programas</a:t>
            </a:r>
            <a:r>
              <a:rPr lang="en-US" sz="2400" dirty="0">
                <a:latin typeface="Lato" panose="020F0502020204030203" pitchFamily="34" charset="77"/>
                <a:ea typeface="Arial Narrow" charset="0"/>
                <a:cs typeface="Arial Narrow" charset="0"/>
              </a:rPr>
              <a:t> C# tem a </a:t>
            </a:r>
            <a:r>
              <a:rPr lang="en-US" sz="2400" dirty="0" err="1">
                <a:latin typeface="Lato" panose="020F0502020204030203" pitchFamily="34" charset="77"/>
                <a:ea typeface="Arial Narrow" charset="0"/>
                <a:cs typeface="Arial Narrow" charset="0"/>
              </a:rPr>
              <a:t>finalidade</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auxiliá</a:t>
            </a:r>
            <a:r>
              <a:rPr lang="en-US" sz="2400" dirty="0">
                <a:latin typeface="Lato" panose="020F0502020204030203" pitchFamily="34" charset="77"/>
                <a:ea typeface="Arial Narrow" charset="0"/>
                <a:cs typeface="Arial Narrow" charset="0"/>
              </a:rPr>
              <a:t>-los </a:t>
            </a:r>
            <a:r>
              <a:rPr lang="en-US" sz="2400" dirty="0" err="1">
                <a:latin typeface="Lato" panose="020F0502020204030203" pitchFamily="34" charset="77"/>
                <a:ea typeface="Arial Narrow" charset="0"/>
                <a:cs typeface="Arial Narrow" charset="0"/>
              </a:rPr>
              <a:t>na</a:t>
            </a:r>
            <a:r>
              <a:rPr lang="en-US" sz="2400" dirty="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construção</a:t>
            </a:r>
            <a:r>
              <a:rPr lang="en-US" sz="2400" dirty="0" smtClean="0">
                <a:latin typeface="Lato" panose="020F0502020204030203" pitchFamily="34" charset="77"/>
                <a:ea typeface="Arial Narrow" charset="0"/>
                <a:cs typeface="Arial Narrow" charset="0"/>
              </a:rPr>
              <a:t> </a:t>
            </a:r>
            <a:r>
              <a:rPr lang="en-US" sz="2400" dirty="0">
                <a:latin typeface="Lato" panose="020F0502020204030203" pitchFamily="34" charset="77"/>
                <a:ea typeface="Arial Narrow" charset="0"/>
                <a:cs typeface="Arial Narrow" charset="0"/>
              </a:rPr>
              <a:t>de um </a:t>
            </a:r>
            <a:r>
              <a:rPr lang="en-US" sz="2400" dirty="0" err="1">
                <a:latin typeface="Lato" panose="020F0502020204030203" pitchFamily="34" charset="77"/>
                <a:ea typeface="Arial Narrow" charset="0"/>
                <a:cs typeface="Arial Narrow" charset="0"/>
              </a:rPr>
              <a:t>projeto</a:t>
            </a:r>
            <a:r>
              <a:rPr lang="en-US" sz="2400" dirty="0">
                <a:latin typeface="Lato" panose="020F0502020204030203" pitchFamily="34" charset="77"/>
                <a:ea typeface="Arial Narrow" charset="0"/>
                <a:cs typeface="Arial Narrow" charset="0"/>
              </a:rPr>
              <a:t> de </a:t>
            </a:r>
            <a:r>
              <a:rPr lang="en-US" sz="2400" dirty="0" err="1" smtClean="0">
                <a:latin typeface="Lato" panose="020F0502020204030203" pitchFamily="34" charset="77"/>
                <a:ea typeface="Arial Narrow" charset="0"/>
                <a:cs typeface="Arial Narrow" charset="0"/>
              </a:rPr>
              <a:t>teste</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quando</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você</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necessita</a:t>
            </a:r>
            <a:r>
              <a:rPr lang="en-US" sz="2400" dirty="0" smtClean="0">
                <a:latin typeface="Lato" panose="020F0502020204030203" pitchFamily="34" charset="77"/>
                <a:ea typeface="Arial Narrow" charset="0"/>
                <a:cs typeface="Arial Narrow" charset="0"/>
              </a:rPr>
              <a:t> de </a:t>
            </a:r>
            <a:r>
              <a:rPr lang="en-US" sz="2400" dirty="0" err="1" smtClean="0">
                <a:latin typeface="Lato" panose="020F0502020204030203" pitchFamily="34" charset="77"/>
                <a:ea typeface="Arial Narrow" charset="0"/>
                <a:cs typeface="Arial Narrow" charset="0"/>
              </a:rPr>
              <a:t>fazer</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algo</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específico</a:t>
            </a:r>
            <a:r>
              <a:rPr lang="en-US" sz="2400" dirty="0" smtClean="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Esses</a:t>
            </a:r>
            <a:r>
              <a:rPr lang="en-US" sz="2400" dirty="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são</a:t>
            </a:r>
            <a:r>
              <a:rPr lang="en-US" sz="2400" dirty="0" smtClean="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compartilhados</a:t>
            </a:r>
            <a:r>
              <a:rPr lang="en-US" sz="2400" dirty="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automaticamente</a:t>
            </a:r>
            <a:r>
              <a:rPr lang="en-US" sz="2400" dirty="0" smtClean="0">
                <a:latin typeface="Lato" panose="020F0502020204030203" pitchFamily="34" charset="77"/>
                <a:ea typeface="Arial Narrow" charset="0"/>
                <a:cs typeface="Arial Narrow" charset="0"/>
              </a:rPr>
              <a:t>.</a:t>
            </a:r>
            <a:endParaRPr lang="en-US" sz="2400" dirty="0">
              <a:latin typeface="Lato" panose="020F0502020204030203" pitchFamily="34" charset="77"/>
              <a:ea typeface="Arial Narrow" charset="0"/>
              <a:cs typeface="Arial Narrow" charset="0"/>
            </a:endParaRPr>
          </a:p>
          <a:p>
            <a:pPr lvl="1"/>
            <a:r>
              <a:rPr lang="pt-BR" sz="2400" dirty="0">
                <a:latin typeface="Lato" panose="020F0502020204030203" pitchFamily="34" charset="77"/>
                <a:ea typeface="Arial Narrow" charset="0"/>
                <a:cs typeface="Arial Narrow" charset="0"/>
              </a:rPr>
              <a:t>Temos 2 </a:t>
            </a:r>
            <a:r>
              <a:rPr lang="pt-BR" sz="2400" dirty="0" err="1">
                <a:latin typeface="Lato" panose="020F0502020204030203" pitchFamily="34" charset="77"/>
                <a:ea typeface="Arial Narrow" charset="0"/>
                <a:cs typeface="Arial Narrow" charset="0"/>
              </a:rPr>
              <a:t>templates</a:t>
            </a:r>
            <a:r>
              <a:rPr lang="pt-BR" sz="2400" dirty="0">
                <a:latin typeface="Lato" panose="020F0502020204030203" pitchFamily="34" charset="77"/>
                <a:ea typeface="Arial Narrow" charset="0"/>
                <a:cs typeface="Arial Narrow" charset="0"/>
              </a:rPr>
              <a:t>: </a:t>
            </a:r>
            <a:r>
              <a:rPr lang="pt-BR" sz="2400" dirty="0" err="1">
                <a:latin typeface="Lato" panose="020F0502020204030203" pitchFamily="34" charset="77"/>
                <a:ea typeface="Arial Narrow" charset="0"/>
                <a:cs typeface="Arial Narrow" charset="0"/>
              </a:rPr>
              <a:t>Winforms</a:t>
            </a:r>
            <a:r>
              <a:rPr lang="pt-BR" sz="2400" dirty="0">
                <a:latin typeface="Lato" panose="020F0502020204030203" pitchFamily="34" charset="77"/>
                <a:ea typeface="Arial Narrow" charset="0"/>
                <a:cs typeface="Arial Narrow" charset="0"/>
              </a:rPr>
              <a:t> e </a:t>
            </a:r>
            <a:r>
              <a:rPr lang="pt-BR" sz="2400" dirty="0" err="1">
                <a:latin typeface="Lato" panose="020F0502020204030203" pitchFamily="34" charset="77"/>
                <a:ea typeface="Arial Narrow" charset="0"/>
                <a:cs typeface="Arial Narrow" charset="0"/>
              </a:rPr>
              <a:t>Selenium</a:t>
            </a:r>
            <a:r>
              <a:rPr lang="pt-BR" sz="2400" dirty="0">
                <a:latin typeface="Lato" panose="020F0502020204030203" pitchFamily="34" charset="77"/>
                <a:ea typeface="Arial Narrow" charset="0"/>
                <a:cs typeface="Arial Narrow" charset="0"/>
              </a:rPr>
              <a:t> </a:t>
            </a:r>
            <a:r>
              <a:rPr lang="pt-BR" sz="2400" dirty="0" err="1" smtClean="0">
                <a:latin typeface="Lato" panose="020F0502020204030203" pitchFamily="34" charset="77"/>
                <a:ea typeface="Arial Narrow" charset="0"/>
                <a:cs typeface="Arial Narrow" charset="0"/>
              </a:rPr>
              <a:t>WebDriver</a:t>
            </a:r>
            <a:r>
              <a:rPr lang="pt-BR" sz="2400" dirty="0" smtClean="0">
                <a:latin typeface="Lato" panose="020F0502020204030203" pitchFamily="34" charset="77"/>
                <a:ea typeface="Arial Narrow" charset="0"/>
                <a:cs typeface="Arial Narrow" charset="0"/>
              </a:rPr>
              <a:t> (Automação de telas Web)</a:t>
            </a: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a:latin typeface="Lato" panose="020F0502020204030203" pitchFamily="34" charset="77"/>
                <a:ea typeface="Arial Narrow" charset="0"/>
                <a:cs typeface="Arial Narrow" charset="0"/>
              </a:rPr>
              <a:t>Alias</a:t>
            </a:r>
          </a:p>
          <a:p>
            <a:pPr lvl="1"/>
            <a:r>
              <a:rPr lang="en-US" sz="2400" dirty="0" err="1" smtClean="0">
                <a:latin typeface="Lato" panose="020F0502020204030203" pitchFamily="34" charset="77"/>
                <a:ea typeface="Arial Narrow" charset="0"/>
                <a:cs typeface="Arial Narrow" charset="0"/>
              </a:rPr>
              <a:t>Cadastro</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específico</a:t>
            </a:r>
            <a:r>
              <a:rPr lang="en-US" sz="2400" dirty="0" smtClean="0">
                <a:latin typeface="Lato" panose="020F0502020204030203" pitchFamily="34" charset="77"/>
                <a:ea typeface="Arial Narrow" charset="0"/>
                <a:cs typeface="Arial Narrow" charset="0"/>
              </a:rPr>
              <a:t> da </a:t>
            </a:r>
            <a:r>
              <a:rPr lang="en-US" sz="2400" dirty="0" err="1" smtClean="0">
                <a:latin typeface="Lato" panose="020F0502020204030203" pitchFamily="34" charset="77"/>
                <a:ea typeface="Arial Narrow" charset="0"/>
                <a:cs typeface="Arial Narrow" charset="0"/>
              </a:rPr>
              <a:t>linha</a:t>
            </a:r>
            <a:r>
              <a:rPr lang="en-US" sz="2400" dirty="0" smtClean="0">
                <a:latin typeface="Lato" panose="020F0502020204030203" pitchFamily="34" charset="77"/>
                <a:ea typeface="Arial Narrow" charset="0"/>
                <a:cs typeface="Arial Narrow" charset="0"/>
              </a:rPr>
              <a:t> RM.  </a:t>
            </a:r>
            <a:r>
              <a:rPr lang="en-US" sz="2400" dirty="0" err="1" smtClean="0">
                <a:latin typeface="Lato" panose="020F0502020204030203" pitchFamily="34" charset="77"/>
                <a:ea typeface="Arial Narrow" charset="0"/>
                <a:cs typeface="Arial Narrow" charset="0"/>
              </a:rPr>
              <a:t>Aqui</a:t>
            </a:r>
            <a:r>
              <a:rPr lang="en-US" sz="2400" dirty="0" smtClean="0">
                <a:latin typeface="Lato" panose="020F0502020204030203" pitchFamily="34" charset="77"/>
                <a:ea typeface="Arial Narrow" charset="0"/>
                <a:cs typeface="Arial Narrow" charset="0"/>
              </a:rPr>
              <a:t> é </a:t>
            </a:r>
            <a:r>
              <a:rPr lang="en-US" sz="2400" dirty="0" err="1" smtClean="0">
                <a:latin typeface="Lato" panose="020F0502020204030203" pitchFamily="34" charset="77"/>
                <a:ea typeface="Arial Narrow" charset="0"/>
                <a:cs typeface="Arial Narrow" charset="0"/>
              </a:rPr>
              <a:t>cadastrado</a:t>
            </a:r>
            <a:r>
              <a:rPr lang="en-US" sz="2400" dirty="0" smtClean="0">
                <a:latin typeface="Lato" panose="020F0502020204030203" pitchFamily="34" charset="77"/>
                <a:ea typeface="Arial Narrow" charset="0"/>
                <a:cs typeface="Arial Narrow" charset="0"/>
              </a:rPr>
              <a:t> o Alias para </a:t>
            </a:r>
            <a:r>
              <a:rPr lang="en-US" sz="2400" dirty="0" err="1" smtClean="0">
                <a:latin typeface="Lato" panose="020F0502020204030203" pitchFamily="34" charset="77"/>
                <a:ea typeface="Arial Narrow" charset="0"/>
                <a:cs typeface="Arial Narrow" charset="0"/>
              </a:rPr>
              <a:t>realizar</a:t>
            </a:r>
            <a:r>
              <a:rPr lang="en-US" sz="2400" dirty="0" smtClean="0">
                <a:latin typeface="Lato" panose="020F0502020204030203" pitchFamily="34" charset="77"/>
                <a:ea typeface="Arial Narrow" charset="0"/>
                <a:cs typeface="Arial Narrow" charset="0"/>
              </a:rPr>
              <a:t> a </a:t>
            </a:r>
            <a:r>
              <a:rPr lang="en-US" sz="2400" dirty="0" err="1" smtClean="0">
                <a:latin typeface="Lato" panose="020F0502020204030203" pitchFamily="34" charset="77"/>
                <a:ea typeface="Arial Narrow" charset="0"/>
                <a:cs typeface="Arial Narrow" charset="0"/>
              </a:rPr>
              <a:t>conexão</a:t>
            </a:r>
            <a:r>
              <a:rPr lang="en-US" sz="2400" dirty="0" smtClean="0">
                <a:latin typeface="Lato" panose="020F0502020204030203" pitchFamily="34" charset="77"/>
                <a:ea typeface="Arial Narrow" charset="0"/>
                <a:cs typeface="Arial Narrow" charset="0"/>
              </a:rPr>
              <a:t> com a </a:t>
            </a:r>
            <a:r>
              <a:rPr lang="en-US" sz="2400" dirty="0">
                <a:latin typeface="Lato" panose="020F0502020204030203" pitchFamily="34" charset="77"/>
                <a:ea typeface="Arial Narrow" charset="0"/>
                <a:cs typeface="Arial Narrow" charset="0"/>
              </a:rPr>
              <a:t>base de </a:t>
            </a:r>
            <a:r>
              <a:rPr lang="en-US" sz="2400" dirty="0" smtClean="0">
                <a:latin typeface="Lato" panose="020F0502020204030203" pitchFamily="34" charset="77"/>
                <a:ea typeface="Arial Narrow" charset="0"/>
                <a:cs typeface="Arial Narrow" charset="0"/>
              </a:rPr>
              <a:t>dados.</a:t>
            </a:r>
            <a:endParaRPr lang="en-US" sz="2400" dirty="0">
              <a:latin typeface="Lato" panose="020F0502020204030203" pitchFamily="34" charset="77"/>
              <a:ea typeface="Arial Narrow" charset="0"/>
              <a:cs typeface="Arial Narrow" charset="0"/>
            </a:endParaRPr>
          </a:p>
          <a:p>
            <a:pPr lvl="1"/>
            <a:r>
              <a:rPr lang="en-US" sz="2400" dirty="0" err="1" smtClean="0">
                <a:latin typeface="Lato" panose="020F0502020204030203" pitchFamily="34" charset="77"/>
                <a:ea typeface="Arial Narrow" charset="0"/>
                <a:cs typeface="Arial Narrow" charset="0"/>
              </a:rPr>
              <a:t>Temos</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duas</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configurações</a:t>
            </a:r>
            <a:r>
              <a:rPr lang="en-US" sz="2400" dirty="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Contexto</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Recomendado</a:t>
            </a:r>
            <a:r>
              <a:rPr lang="en-US" sz="2400" dirty="0" smtClean="0">
                <a:latin typeface="Lato" panose="020F0502020204030203" pitchFamily="34" charset="77"/>
                <a:ea typeface="Arial Narrow" charset="0"/>
                <a:cs typeface="Arial Narrow" charset="0"/>
              </a:rPr>
              <a:t>) </a:t>
            </a:r>
            <a:r>
              <a:rPr lang="en-US" sz="2400" dirty="0">
                <a:latin typeface="Lato" panose="020F0502020204030203" pitchFamily="34" charset="77"/>
                <a:ea typeface="Arial Narrow" charset="0"/>
                <a:cs typeface="Arial Narrow" charset="0"/>
              </a:rPr>
              <a:t>e </a:t>
            </a:r>
            <a:r>
              <a:rPr lang="en-US" sz="2400" dirty="0" err="1" smtClean="0">
                <a:latin typeface="Lato" panose="020F0502020204030203" pitchFamily="34" charset="77"/>
                <a:ea typeface="Arial Narrow" charset="0"/>
                <a:cs typeface="Arial Narrow" charset="0"/>
              </a:rPr>
              <a:t>Específico</a:t>
            </a:r>
            <a:r>
              <a:rPr lang="en-US" sz="2400" dirty="0" smtClean="0">
                <a:latin typeface="Lato" panose="020F0502020204030203" pitchFamily="34" charset="77"/>
                <a:ea typeface="Arial Narrow" charset="0"/>
                <a:cs typeface="Arial Narrow" charset="0"/>
              </a:rPr>
              <a:t>.</a:t>
            </a:r>
          </a:p>
          <a:p>
            <a:pPr lvl="1"/>
            <a:r>
              <a:rPr lang="en-US" sz="2400" dirty="0" smtClean="0">
                <a:solidFill>
                  <a:schemeClr val="tx2"/>
                </a:solidFill>
                <a:latin typeface="Lato" panose="020F0502020204030203" pitchFamily="34" charset="77"/>
                <a:ea typeface="Arial Narrow" charset="0"/>
                <a:cs typeface="Arial Narrow" charset="0"/>
              </a:rPr>
              <a:t>Realize o </a:t>
            </a:r>
            <a:r>
              <a:rPr lang="en-US" sz="2400" dirty="0" err="1" smtClean="0">
                <a:solidFill>
                  <a:schemeClr val="tx2"/>
                </a:solidFill>
                <a:latin typeface="Lato" panose="020F0502020204030203" pitchFamily="34" charset="77"/>
                <a:ea typeface="Arial Narrow" charset="0"/>
                <a:cs typeface="Arial Narrow" charset="0"/>
              </a:rPr>
              <a:t>cadastro</a:t>
            </a:r>
            <a:r>
              <a:rPr lang="en-US" sz="2400" dirty="0" smtClean="0">
                <a:solidFill>
                  <a:schemeClr val="tx2"/>
                </a:solidFill>
                <a:latin typeface="Lato" panose="020F0502020204030203" pitchFamily="34" charset="77"/>
                <a:ea typeface="Arial Narrow" charset="0"/>
                <a:cs typeface="Arial Narrow" charset="0"/>
              </a:rPr>
              <a:t> do </a:t>
            </a:r>
            <a:r>
              <a:rPr lang="en-US" sz="2400" dirty="0" err="1" smtClean="0">
                <a:solidFill>
                  <a:schemeClr val="tx2"/>
                </a:solidFill>
                <a:latin typeface="Lato" panose="020F0502020204030203" pitchFamily="34" charset="77"/>
                <a:ea typeface="Arial Narrow" charset="0"/>
                <a:cs typeface="Arial Narrow" charset="0"/>
              </a:rPr>
              <a:t>seu</a:t>
            </a:r>
            <a:r>
              <a:rPr lang="en-US" sz="2400" dirty="0" smtClean="0">
                <a:solidFill>
                  <a:schemeClr val="tx2"/>
                </a:solidFill>
                <a:latin typeface="Lato" panose="020F0502020204030203" pitchFamily="34" charset="77"/>
                <a:ea typeface="Arial Narrow" charset="0"/>
                <a:cs typeface="Arial Narrow" charset="0"/>
              </a:rPr>
              <a:t> Alias “Alias </a:t>
            </a:r>
            <a:r>
              <a:rPr lang="en-US" sz="2400" dirty="0" err="1" smtClean="0">
                <a:solidFill>
                  <a:schemeClr val="tx2"/>
                </a:solidFill>
                <a:latin typeface="Lato" panose="020F0502020204030203" pitchFamily="34" charset="77"/>
                <a:ea typeface="Arial Narrow" charset="0"/>
                <a:cs typeface="Arial Narrow" charset="0"/>
              </a:rPr>
              <a:t>Treinamento</a:t>
            </a:r>
            <a:r>
              <a:rPr lang="en-US" sz="2400" dirty="0" smtClean="0">
                <a:solidFill>
                  <a:schemeClr val="tx2"/>
                </a:solidFill>
                <a:latin typeface="Lato" panose="020F0502020204030203" pitchFamily="34" charset="77"/>
                <a:ea typeface="Arial Narrow" charset="0"/>
                <a:cs typeface="Arial Narrow" charset="0"/>
              </a:rPr>
              <a:t> POA”.</a:t>
            </a:r>
            <a:endParaRPr lang="en-US" sz="2400" dirty="0">
              <a:solidFill>
                <a:schemeClr val="tx2"/>
              </a:solidFill>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a:latin typeface="Lato" panose="020F0502020204030203" pitchFamily="34" charset="77"/>
                <a:ea typeface="Arial Narrow" charset="0"/>
                <a:cs typeface="Arial Narrow" charset="0"/>
              </a:rPr>
              <a:t>Restauração de Banco</a:t>
            </a:r>
          </a:p>
          <a:p>
            <a:pPr lvl="1"/>
            <a:r>
              <a:rPr lang="en-US" sz="2400" dirty="0" err="1" smtClean="0">
                <a:latin typeface="Lato" panose="020F0502020204030203" pitchFamily="34" charset="77"/>
                <a:ea typeface="Arial Narrow" charset="0"/>
                <a:cs typeface="Arial Narrow" charset="0"/>
              </a:rPr>
              <a:t>Nesta</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Atividade</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restauramos</a:t>
            </a:r>
            <a:r>
              <a:rPr lang="en-US" sz="2400" dirty="0" smtClean="0">
                <a:latin typeface="Lato" panose="020F0502020204030203" pitchFamily="34" charset="77"/>
                <a:ea typeface="Arial Narrow" charset="0"/>
                <a:cs typeface="Arial Narrow" charset="0"/>
              </a:rPr>
              <a:t> um </a:t>
            </a:r>
            <a:r>
              <a:rPr lang="en-US" sz="2400" dirty="0" err="1" smtClean="0">
                <a:latin typeface="Lato" panose="020F0502020204030203" pitchFamily="34" charset="77"/>
                <a:ea typeface="Arial Narrow" charset="0"/>
                <a:cs typeface="Arial Narrow" charset="0"/>
              </a:rPr>
              <a:t>banco</a:t>
            </a:r>
            <a:r>
              <a:rPr lang="en-US" sz="2400" dirty="0" smtClean="0">
                <a:latin typeface="Lato" panose="020F0502020204030203" pitchFamily="34" charset="77"/>
                <a:ea typeface="Arial Narrow" charset="0"/>
                <a:cs typeface="Arial Narrow" charset="0"/>
              </a:rPr>
              <a:t> de dados para </a:t>
            </a:r>
            <a:r>
              <a:rPr lang="en-US" sz="2400" dirty="0" err="1">
                <a:latin typeface="Lato" panose="020F0502020204030203" pitchFamily="34" charset="77"/>
                <a:ea typeface="Arial Narrow" charset="0"/>
                <a:cs typeface="Arial Narrow" charset="0"/>
              </a:rPr>
              <a:t>que</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os</a:t>
            </a:r>
            <a:r>
              <a:rPr lang="en-US" sz="2400" dirty="0">
                <a:latin typeface="Lato" panose="020F0502020204030203" pitchFamily="34" charset="77"/>
                <a:ea typeface="Arial Narrow" charset="0"/>
                <a:cs typeface="Arial Narrow" charset="0"/>
              </a:rPr>
              <a:t> scripts </a:t>
            </a:r>
            <a:r>
              <a:rPr lang="en-US" sz="2400" dirty="0" err="1">
                <a:latin typeface="Lato" panose="020F0502020204030203" pitchFamily="34" charset="77"/>
                <a:ea typeface="Arial Narrow" charset="0"/>
                <a:cs typeface="Arial Narrow" charset="0"/>
              </a:rPr>
              <a:t>automatizados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sejam</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executados</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Recomendamos</a:t>
            </a:r>
            <a:r>
              <a:rPr lang="en-US" sz="2400" dirty="0" smtClean="0">
                <a:latin typeface="Lato" panose="020F0502020204030203" pitchFamily="34" charset="77"/>
                <a:ea typeface="Arial Narrow" charset="0"/>
                <a:cs typeface="Arial Narrow" charset="0"/>
              </a:rPr>
              <a:t> o </a:t>
            </a:r>
            <a:r>
              <a:rPr lang="en-US" sz="2400" dirty="0" err="1" smtClean="0">
                <a:latin typeface="Lato" panose="020F0502020204030203" pitchFamily="34" charset="77"/>
                <a:ea typeface="Arial Narrow" charset="0"/>
                <a:cs typeface="Arial Narrow" charset="0"/>
              </a:rPr>
              <a:t>uso</a:t>
            </a:r>
            <a:r>
              <a:rPr lang="en-US" sz="2400" dirty="0" smtClean="0">
                <a:latin typeface="Lato" panose="020F0502020204030203" pitchFamily="34" charset="77"/>
                <a:ea typeface="Arial Narrow" charset="0"/>
                <a:cs typeface="Arial Narrow" charset="0"/>
              </a:rPr>
              <a:t> do </a:t>
            </a:r>
            <a:r>
              <a:rPr lang="en-US" sz="2400" dirty="0" err="1" smtClean="0">
                <a:latin typeface="Lato" panose="020F0502020204030203" pitchFamily="34" charset="77"/>
                <a:ea typeface="Arial Narrow" charset="0"/>
                <a:cs typeface="Arial Narrow" charset="0"/>
              </a:rPr>
              <a:t>nome</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Randômico</a:t>
            </a:r>
            <a:r>
              <a:rPr lang="en-US" sz="2400" dirty="0" smtClean="0">
                <a:latin typeface="Lato" panose="020F0502020204030203" pitchFamily="34" charset="77"/>
                <a:ea typeface="Arial Narrow" charset="0"/>
                <a:cs typeface="Arial Narrow" charset="0"/>
              </a:rPr>
              <a:t>.</a:t>
            </a:r>
          </a:p>
          <a:p>
            <a:pPr lvl="1"/>
            <a:r>
              <a:rPr lang="en-US" sz="2400" dirty="0" err="1" smtClean="0">
                <a:solidFill>
                  <a:schemeClr val="tx2"/>
                </a:solidFill>
                <a:latin typeface="Lato" panose="020F0502020204030203" pitchFamily="34" charset="77"/>
                <a:ea typeface="Arial Narrow" charset="0"/>
                <a:cs typeface="Arial Narrow" charset="0"/>
              </a:rPr>
              <a:t>Crie</a:t>
            </a:r>
            <a:r>
              <a:rPr lang="en-US" sz="2400" dirty="0" smtClean="0">
                <a:solidFill>
                  <a:schemeClr val="tx2"/>
                </a:solidFill>
                <a:latin typeface="Lato" panose="020F0502020204030203" pitchFamily="34" charset="77"/>
                <a:ea typeface="Arial Narrow" charset="0"/>
                <a:cs typeface="Arial Narrow" charset="0"/>
              </a:rPr>
              <a:t> a </a:t>
            </a:r>
            <a:r>
              <a:rPr lang="en-US" sz="2400" dirty="0" err="1" smtClean="0">
                <a:solidFill>
                  <a:schemeClr val="tx2"/>
                </a:solidFill>
                <a:latin typeface="Lato" panose="020F0502020204030203" pitchFamily="34" charset="77"/>
                <a:ea typeface="Arial Narrow" charset="0"/>
                <a:cs typeface="Arial Narrow" charset="0"/>
              </a:rPr>
              <a:t>sua</a:t>
            </a:r>
            <a:r>
              <a:rPr lang="en-US" sz="2400" dirty="0" smtClean="0">
                <a:solidFill>
                  <a:schemeClr val="tx2"/>
                </a:solidFill>
                <a:latin typeface="Lato" panose="020F0502020204030203" pitchFamily="34" charset="77"/>
                <a:ea typeface="Arial Narrow" charset="0"/>
                <a:cs typeface="Arial Narrow" charset="0"/>
              </a:rPr>
              <a:t> </a:t>
            </a:r>
            <a:r>
              <a:rPr lang="en-US" sz="2400" dirty="0" err="1" smtClean="0">
                <a:solidFill>
                  <a:schemeClr val="tx2"/>
                </a:solidFill>
                <a:latin typeface="Lato" panose="020F0502020204030203" pitchFamily="34" charset="77"/>
                <a:ea typeface="Arial Narrow" charset="0"/>
                <a:cs typeface="Arial Narrow" charset="0"/>
              </a:rPr>
              <a:t>Restauração</a:t>
            </a:r>
            <a:r>
              <a:rPr lang="en-US" sz="2400" dirty="0" smtClean="0">
                <a:solidFill>
                  <a:schemeClr val="tx2"/>
                </a:solidFill>
                <a:latin typeface="Lato" panose="020F0502020204030203" pitchFamily="34" charset="77"/>
                <a:ea typeface="Arial Narrow" charset="0"/>
                <a:cs typeface="Arial Narrow" charset="0"/>
              </a:rPr>
              <a:t> de </a:t>
            </a:r>
            <a:r>
              <a:rPr lang="en-US" sz="2400" dirty="0" err="1" smtClean="0">
                <a:solidFill>
                  <a:schemeClr val="tx2"/>
                </a:solidFill>
                <a:latin typeface="Lato" panose="020F0502020204030203" pitchFamily="34" charset="77"/>
                <a:ea typeface="Arial Narrow" charset="0"/>
                <a:cs typeface="Arial Narrow" charset="0"/>
              </a:rPr>
              <a:t>banco</a:t>
            </a:r>
            <a:r>
              <a:rPr lang="en-US" sz="2400" dirty="0" smtClean="0">
                <a:solidFill>
                  <a:schemeClr val="tx2"/>
                </a:solidFill>
                <a:latin typeface="Lato" panose="020F0502020204030203" pitchFamily="34" charset="77"/>
                <a:ea typeface="Arial Narrow" charset="0"/>
                <a:cs typeface="Arial Narrow" charset="0"/>
              </a:rPr>
              <a:t> “</a:t>
            </a:r>
            <a:r>
              <a:rPr lang="en-US" sz="2400" dirty="0" err="1" smtClean="0">
                <a:solidFill>
                  <a:schemeClr val="tx2"/>
                </a:solidFill>
                <a:latin typeface="Lato" panose="020F0502020204030203" pitchFamily="34" charset="77"/>
                <a:ea typeface="Arial Narrow" charset="0"/>
                <a:cs typeface="Arial Narrow" charset="0"/>
              </a:rPr>
              <a:t>Restaura</a:t>
            </a:r>
            <a:r>
              <a:rPr lang="en-US" sz="2400" dirty="0" smtClean="0">
                <a:solidFill>
                  <a:schemeClr val="tx2"/>
                </a:solidFill>
                <a:latin typeface="Lato" panose="020F0502020204030203" pitchFamily="34" charset="77"/>
                <a:ea typeface="Arial Narrow" charset="0"/>
                <a:cs typeface="Arial Narrow" charset="0"/>
              </a:rPr>
              <a:t> </a:t>
            </a:r>
            <a:r>
              <a:rPr lang="en-US" sz="2400" dirty="0" err="1" smtClean="0">
                <a:solidFill>
                  <a:schemeClr val="tx2"/>
                </a:solidFill>
                <a:latin typeface="Lato" panose="020F0502020204030203" pitchFamily="34" charset="77"/>
                <a:ea typeface="Arial Narrow" charset="0"/>
                <a:cs typeface="Arial Narrow" charset="0"/>
              </a:rPr>
              <a:t>Treinamento</a:t>
            </a:r>
            <a:r>
              <a:rPr lang="en-US" sz="2400" dirty="0" smtClean="0">
                <a:solidFill>
                  <a:schemeClr val="tx2"/>
                </a:solidFill>
                <a:latin typeface="Lato" panose="020F0502020204030203" pitchFamily="34" charset="77"/>
                <a:ea typeface="Arial Narrow" charset="0"/>
                <a:cs typeface="Arial Narrow" charset="0"/>
              </a:rPr>
              <a:t> POA”, </a:t>
            </a:r>
            <a:r>
              <a:rPr lang="en-US" sz="2400" dirty="0" err="1" smtClean="0">
                <a:solidFill>
                  <a:schemeClr val="tx2"/>
                </a:solidFill>
                <a:latin typeface="Lato" panose="020F0502020204030203" pitchFamily="34" charset="77"/>
                <a:ea typeface="Arial Narrow" charset="0"/>
                <a:cs typeface="Arial Narrow" charset="0"/>
              </a:rPr>
              <a:t>na</a:t>
            </a:r>
            <a:r>
              <a:rPr lang="en-US" sz="2400" dirty="0" smtClean="0">
                <a:solidFill>
                  <a:schemeClr val="tx2"/>
                </a:solidFill>
                <a:latin typeface="Lato" panose="020F0502020204030203" pitchFamily="34" charset="77"/>
                <a:ea typeface="Arial Narrow" charset="0"/>
                <a:cs typeface="Arial Narrow" charset="0"/>
              </a:rPr>
              <a:t> </a:t>
            </a:r>
            <a:r>
              <a:rPr lang="en-US" sz="2400" dirty="0" err="1" smtClean="0">
                <a:solidFill>
                  <a:schemeClr val="tx2"/>
                </a:solidFill>
                <a:latin typeface="Lato" panose="020F0502020204030203" pitchFamily="34" charset="77"/>
                <a:ea typeface="Arial Narrow" charset="0"/>
                <a:cs typeface="Arial Narrow" charset="0"/>
              </a:rPr>
              <a:t>sua</a:t>
            </a:r>
            <a:r>
              <a:rPr lang="en-US" sz="2400" dirty="0" smtClean="0">
                <a:solidFill>
                  <a:schemeClr val="tx2"/>
                </a:solidFill>
                <a:latin typeface="Lato" panose="020F0502020204030203" pitchFamily="34" charset="77"/>
                <a:ea typeface="Arial Narrow" charset="0"/>
                <a:cs typeface="Arial Narrow" charset="0"/>
              </a:rPr>
              <a:t> </a:t>
            </a:r>
            <a:r>
              <a:rPr lang="en-US" sz="2400" dirty="0" err="1" smtClean="0">
                <a:solidFill>
                  <a:schemeClr val="tx2"/>
                </a:solidFill>
                <a:latin typeface="Lato" panose="020F0502020204030203" pitchFamily="34" charset="77"/>
                <a:ea typeface="Arial Narrow" charset="0"/>
                <a:cs typeface="Arial Narrow" charset="0"/>
              </a:rPr>
              <a:t>máquina</a:t>
            </a:r>
            <a:r>
              <a:rPr lang="en-US" sz="2400" dirty="0" smtClean="0">
                <a:solidFill>
                  <a:schemeClr val="tx2"/>
                </a:solidFill>
                <a:latin typeface="Lato" panose="020F0502020204030203" pitchFamily="34" charset="77"/>
                <a:ea typeface="Arial Narrow" charset="0"/>
                <a:cs typeface="Arial Narrow" charset="0"/>
              </a:rPr>
              <a:t>, </a:t>
            </a:r>
            <a:r>
              <a:rPr lang="en-US" sz="2400" dirty="0" err="1" smtClean="0">
                <a:solidFill>
                  <a:schemeClr val="tx2"/>
                </a:solidFill>
                <a:latin typeface="Lato" panose="020F0502020204030203" pitchFamily="34" charset="77"/>
                <a:ea typeface="Arial Narrow" charset="0"/>
                <a:cs typeface="Arial Narrow" charset="0"/>
              </a:rPr>
              <a:t>informando</a:t>
            </a:r>
            <a:r>
              <a:rPr lang="en-US" sz="2400" dirty="0" smtClean="0">
                <a:solidFill>
                  <a:schemeClr val="tx2"/>
                </a:solidFill>
                <a:latin typeface="Lato" panose="020F0502020204030203" pitchFamily="34" charset="77"/>
                <a:ea typeface="Arial Narrow" charset="0"/>
                <a:cs typeface="Arial Narrow" charset="0"/>
              </a:rPr>
              <a:t> </a:t>
            </a:r>
            <a:r>
              <a:rPr lang="en-US" sz="2400" dirty="0" err="1" smtClean="0">
                <a:solidFill>
                  <a:schemeClr val="tx2"/>
                </a:solidFill>
                <a:latin typeface="Lato" panose="020F0502020204030203" pitchFamily="34" charset="77"/>
                <a:ea typeface="Arial Narrow" charset="0"/>
                <a:cs typeface="Arial Narrow" charset="0"/>
              </a:rPr>
              <a:t>usuário</a:t>
            </a:r>
            <a:r>
              <a:rPr lang="en-US" sz="2400" dirty="0" smtClean="0">
                <a:solidFill>
                  <a:schemeClr val="tx2"/>
                </a:solidFill>
                <a:latin typeface="Lato" panose="020F0502020204030203" pitchFamily="34" charset="77"/>
                <a:ea typeface="Arial Narrow" charset="0"/>
                <a:cs typeface="Arial Narrow" charset="0"/>
              </a:rPr>
              <a:t>, </a:t>
            </a:r>
            <a:r>
              <a:rPr lang="en-US" sz="2400" dirty="0" err="1" smtClean="0">
                <a:solidFill>
                  <a:schemeClr val="tx2"/>
                </a:solidFill>
                <a:latin typeface="Lato" panose="020F0502020204030203" pitchFamily="34" charset="77"/>
                <a:ea typeface="Arial Narrow" charset="0"/>
                <a:cs typeface="Arial Narrow" charset="0"/>
              </a:rPr>
              <a:t>senha</a:t>
            </a:r>
            <a:r>
              <a:rPr lang="en-US" sz="2400" dirty="0" smtClean="0">
                <a:solidFill>
                  <a:schemeClr val="tx2"/>
                </a:solidFill>
                <a:latin typeface="Lato" panose="020F0502020204030203" pitchFamily="34" charset="77"/>
                <a:ea typeface="Arial Narrow" charset="0"/>
                <a:cs typeface="Arial Narrow" charset="0"/>
              </a:rPr>
              <a:t> e o </a:t>
            </a:r>
            <a:r>
              <a:rPr lang="en-US" sz="2400" dirty="0" err="1" smtClean="0">
                <a:solidFill>
                  <a:schemeClr val="tx2"/>
                </a:solidFill>
                <a:latin typeface="Lato" panose="020F0502020204030203" pitchFamily="34" charset="77"/>
                <a:ea typeface="Arial Narrow" charset="0"/>
                <a:cs typeface="Arial Narrow" charset="0"/>
              </a:rPr>
              <a:t>caminho</a:t>
            </a:r>
            <a:r>
              <a:rPr lang="en-US" sz="2400" dirty="0" smtClean="0">
                <a:solidFill>
                  <a:schemeClr val="tx2"/>
                </a:solidFill>
                <a:latin typeface="Lato" panose="020F0502020204030203" pitchFamily="34" charset="77"/>
                <a:ea typeface="Arial Narrow" charset="0"/>
                <a:cs typeface="Arial Narrow" charset="0"/>
              </a:rPr>
              <a:t> da base </a:t>
            </a:r>
            <a:r>
              <a:rPr lang="en-US" sz="2400" dirty="0" err="1" smtClean="0">
                <a:solidFill>
                  <a:schemeClr val="tx2"/>
                </a:solidFill>
                <a:latin typeface="Lato" panose="020F0502020204030203" pitchFamily="34" charset="77"/>
                <a:ea typeface="Arial Narrow" charset="0"/>
                <a:cs typeface="Arial Narrow" charset="0"/>
              </a:rPr>
              <a:t>Modelo</a:t>
            </a:r>
            <a:r>
              <a:rPr lang="en-US" sz="2400" dirty="0" smtClean="0">
                <a:solidFill>
                  <a:schemeClr val="tx2"/>
                </a:solidFill>
                <a:latin typeface="Lato" panose="020F0502020204030203" pitchFamily="34" charset="77"/>
                <a:ea typeface="Arial Narrow" charset="0"/>
                <a:cs typeface="Arial Narrow" charset="0"/>
              </a:rPr>
              <a:t>: </a:t>
            </a:r>
            <a:r>
              <a:rPr lang="pt-BR" sz="2400" dirty="0">
                <a:solidFill>
                  <a:schemeClr val="tx2"/>
                </a:solidFill>
              </a:rPr>
              <a:t>C:\Automacao\base</a:t>
            </a:r>
            <a:r>
              <a:rPr lang="en-US" sz="2400" dirty="0" smtClean="0">
                <a:solidFill>
                  <a:schemeClr val="tx2"/>
                </a:solidFill>
                <a:latin typeface="Lato" panose="020F0502020204030203" pitchFamily="34" charset="77"/>
                <a:ea typeface="Arial Narrow" charset="0"/>
                <a:cs typeface="Arial Narrow" charset="0"/>
              </a:rPr>
              <a:t> </a:t>
            </a:r>
          </a:p>
          <a:p>
            <a:pPr lvl="1"/>
            <a:r>
              <a:rPr lang="en-US" sz="2400" b="1" dirty="0" smtClean="0">
                <a:latin typeface="Lato" panose="020F0502020204030203" pitchFamily="34" charset="77"/>
                <a:ea typeface="Arial Narrow" charset="0"/>
                <a:cs typeface="Arial Narrow" charset="0"/>
              </a:rPr>
              <a:t>OBS: Este </a:t>
            </a:r>
            <a:r>
              <a:rPr lang="en-US" sz="2400" b="1" dirty="0" err="1">
                <a:latin typeface="Lato" panose="020F0502020204030203" pitchFamily="34" charset="77"/>
                <a:ea typeface="Arial Narrow" charset="0"/>
                <a:cs typeface="Arial Narrow" charset="0"/>
              </a:rPr>
              <a:t>diretório</a:t>
            </a:r>
            <a:r>
              <a:rPr lang="en-US" sz="2400" b="1" dirty="0">
                <a:latin typeface="Lato" panose="020F0502020204030203" pitchFamily="34" charset="77"/>
                <a:ea typeface="Arial Narrow" charset="0"/>
                <a:cs typeface="Arial Narrow" charset="0"/>
              </a:rPr>
              <a:t> </a:t>
            </a:r>
            <a:r>
              <a:rPr lang="en-US" sz="2400" b="1" dirty="0" err="1" smtClean="0">
                <a:latin typeface="Lato" panose="020F0502020204030203" pitchFamily="34" charset="77"/>
                <a:ea typeface="Arial Narrow" charset="0"/>
                <a:cs typeface="Arial Narrow" charset="0"/>
              </a:rPr>
              <a:t>deve</a:t>
            </a:r>
            <a:r>
              <a:rPr lang="en-US" sz="2400" b="1" dirty="0" smtClean="0">
                <a:latin typeface="Lato" panose="020F0502020204030203" pitchFamily="34" charset="77"/>
                <a:ea typeface="Arial Narrow" charset="0"/>
                <a:cs typeface="Arial Narrow" charset="0"/>
              </a:rPr>
              <a:t> </a:t>
            </a:r>
            <a:r>
              <a:rPr lang="en-US" sz="2400" b="1" dirty="0" err="1" smtClean="0">
                <a:latin typeface="Lato" panose="020F0502020204030203" pitchFamily="34" charset="77"/>
                <a:ea typeface="Arial Narrow" charset="0"/>
                <a:cs typeface="Arial Narrow" charset="0"/>
              </a:rPr>
              <a:t>ter</a:t>
            </a:r>
            <a:r>
              <a:rPr lang="en-US" sz="2400" b="1" dirty="0" smtClean="0">
                <a:latin typeface="Lato" panose="020F0502020204030203" pitchFamily="34" charset="77"/>
                <a:ea typeface="Arial Narrow" charset="0"/>
                <a:cs typeface="Arial Narrow" charset="0"/>
              </a:rPr>
              <a:t> </a:t>
            </a:r>
            <a:r>
              <a:rPr lang="en-US" sz="2400" b="1" dirty="0" err="1">
                <a:latin typeface="Lato" panose="020F0502020204030203" pitchFamily="34" charset="77"/>
                <a:ea typeface="Arial Narrow" charset="0"/>
                <a:cs typeface="Arial Narrow" charset="0"/>
              </a:rPr>
              <a:t>permissão</a:t>
            </a:r>
            <a:r>
              <a:rPr lang="en-US" sz="2400" b="1" dirty="0">
                <a:latin typeface="Lato" panose="020F0502020204030203" pitchFamily="34" charset="77"/>
                <a:ea typeface="Arial Narrow" charset="0"/>
                <a:cs typeface="Arial Narrow" charset="0"/>
              </a:rPr>
              <a:t> de </a:t>
            </a:r>
            <a:r>
              <a:rPr lang="en-US" sz="2400" b="1" dirty="0" err="1">
                <a:latin typeface="Lato" panose="020F0502020204030203" pitchFamily="34" charset="77"/>
                <a:ea typeface="Arial Narrow" charset="0"/>
                <a:cs typeface="Arial Narrow" charset="0"/>
              </a:rPr>
              <a:t>leitura</a:t>
            </a:r>
            <a:r>
              <a:rPr lang="en-US" sz="2400" b="1" dirty="0">
                <a:latin typeface="Lato" panose="020F0502020204030203" pitchFamily="34" charset="77"/>
                <a:ea typeface="Arial Narrow" charset="0"/>
                <a:cs typeface="Arial Narrow" charset="0"/>
              </a:rPr>
              <a:t> e </a:t>
            </a:r>
            <a:r>
              <a:rPr lang="en-US" sz="2400" b="1" dirty="0" err="1" smtClean="0">
                <a:latin typeface="Lato" panose="020F0502020204030203" pitchFamily="34" charset="77"/>
                <a:ea typeface="Arial Narrow" charset="0"/>
                <a:cs typeface="Arial Narrow" charset="0"/>
              </a:rPr>
              <a:t>escrita</a:t>
            </a:r>
            <a:r>
              <a:rPr lang="en-US" sz="2400" b="1" dirty="0" smtClean="0">
                <a:latin typeface="Lato" panose="020F0502020204030203" pitchFamily="34" charset="77"/>
                <a:ea typeface="Arial Narrow" charset="0"/>
                <a:cs typeface="Arial Narrow" charset="0"/>
              </a:rPr>
              <a:t>. </a:t>
            </a:r>
            <a:endParaRPr lang="en-US" sz="2400" b="1" dirty="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2476798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679022" cy="7151146"/>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Script </a:t>
            </a:r>
            <a:r>
              <a:rPr lang="pt-BR" sz="2400" dirty="0">
                <a:latin typeface="Lato" panose="020F0502020204030203" pitchFamily="34" charset="77"/>
                <a:ea typeface="Arial Narrow" charset="0"/>
                <a:cs typeface="Arial Narrow" charset="0"/>
              </a:rPr>
              <a:t>SQL</a:t>
            </a:r>
          </a:p>
          <a:p>
            <a:pPr lvl="1"/>
            <a:r>
              <a:rPr lang="en-US" sz="2400" dirty="0">
                <a:latin typeface="Lato" panose="020F0502020204030203" pitchFamily="34" charset="77"/>
                <a:ea typeface="Arial Narrow" charset="0"/>
                <a:cs typeface="Arial Narrow" charset="0"/>
              </a:rPr>
              <a:t>Um script SQL </a:t>
            </a:r>
            <a:r>
              <a:rPr lang="en-US" sz="2400" dirty="0" err="1">
                <a:latin typeface="Lato" panose="020F0502020204030203" pitchFamily="34" charset="77"/>
                <a:ea typeface="Arial Narrow" charset="0"/>
                <a:cs typeface="Arial Narrow" charset="0"/>
              </a:rPr>
              <a:t>consiste</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em</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realizar</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inclusões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alterações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ou</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exclusões</a:t>
            </a:r>
            <a:r>
              <a:rPr lang="en-US" sz="2400" dirty="0">
                <a:latin typeface="Lato" panose="020F0502020204030203" pitchFamily="34" charset="77"/>
                <a:ea typeface="Arial Narrow" charset="0"/>
                <a:cs typeface="Arial Narrow" charset="0"/>
              </a:rPr>
              <a:t> de </a:t>
            </a:r>
            <a:r>
              <a:rPr lang="en-US" sz="2400" dirty="0" smtClean="0">
                <a:latin typeface="Lato" panose="020F0502020204030203" pitchFamily="34" charset="77"/>
                <a:ea typeface="Arial Narrow" charset="0"/>
                <a:cs typeface="Arial Narrow" charset="0"/>
              </a:rPr>
              <a:t>dados </a:t>
            </a:r>
            <a:r>
              <a:rPr lang="en-US" sz="2400" dirty="0" err="1" smtClean="0">
                <a:latin typeface="Lato" panose="020F0502020204030203" pitchFamily="34" charset="77"/>
                <a:ea typeface="Arial Narrow" charset="0"/>
                <a:cs typeface="Arial Narrow" charset="0"/>
              </a:rPr>
              <a:t>em</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uma</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determinada</a:t>
            </a:r>
            <a:r>
              <a:rPr lang="en-US" sz="2400" dirty="0" smtClean="0">
                <a:latin typeface="Lato" panose="020F0502020204030203" pitchFamily="34" charset="77"/>
                <a:ea typeface="Arial Narrow" charset="0"/>
                <a:cs typeface="Arial Narrow" charset="0"/>
              </a:rPr>
              <a:t> base para </a:t>
            </a:r>
            <a:r>
              <a:rPr lang="en-US" sz="2400" dirty="0" err="1" smtClean="0">
                <a:latin typeface="Lato" panose="020F0502020204030203" pitchFamily="34" charset="77"/>
                <a:ea typeface="Arial Narrow" charset="0"/>
                <a:cs typeface="Arial Narrow" charset="0"/>
              </a:rPr>
              <a:t>facilitar</a:t>
            </a:r>
            <a:r>
              <a:rPr lang="en-US" sz="2400" dirty="0" smtClean="0">
                <a:latin typeface="Lato" panose="020F0502020204030203" pitchFamily="34" charset="77"/>
                <a:ea typeface="Arial Narrow" charset="0"/>
                <a:cs typeface="Arial Narrow" charset="0"/>
              </a:rPr>
              <a:t> </a:t>
            </a:r>
            <a:r>
              <a:rPr lang="en-US" sz="2400" dirty="0">
                <a:latin typeface="Lato" panose="020F0502020204030203" pitchFamily="34" charset="77"/>
                <a:ea typeface="Arial Narrow" charset="0"/>
                <a:cs typeface="Arial Narrow" charset="0"/>
              </a:rPr>
              <a:t>a </a:t>
            </a:r>
            <a:r>
              <a:rPr lang="en-US" sz="2400" dirty="0" err="1">
                <a:latin typeface="Lato" panose="020F0502020204030203" pitchFamily="34" charset="77"/>
                <a:ea typeface="Arial Narrow" charset="0"/>
                <a:cs typeface="Arial Narrow" charset="0"/>
              </a:rPr>
              <a:t>construção</a:t>
            </a:r>
            <a:r>
              <a:rPr lang="en-US" sz="2400" dirty="0">
                <a:latin typeface="Lato" panose="020F0502020204030203" pitchFamily="34" charset="77"/>
                <a:ea typeface="Arial Narrow" charset="0"/>
                <a:cs typeface="Arial Narrow" charset="0"/>
              </a:rPr>
              <a:t> de um </a:t>
            </a:r>
            <a:r>
              <a:rPr lang="en-US" sz="2400" dirty="0" err="1">
                <a:latin typeface="Lato" panose="020F0502020204030203" pitchFamily="34" charset="77"/>
                <a:ea typeface="Arial Narrow" charset="0"/>
                <a:cs typeface="Arial Narrow" charset="0"/>
              </a:rPr>
              <a:t>cenário</a:t>
            </a:r>
            <a:r>
              <a:rPr lang="en-US" sz="2400" dirty="0">
                <a:latin typeface="Lato" panose="020F0502020204030203" pitchFamily="34" charset="77"/>
                <a:ea typeface="Arial Narrow" charset="0"/>
                <a:cs typeface="Arial Narrow" charset="0"/>
              </a:rPr>
              <a:t> de </a:t>
            </a:r>
            <a:r>
              <a:rPr lang="en-US" sz="2400" dirty="0" err="1" smtClean="0">
                <a:latin typeface="Lato" panose="020F0502020204030203" pitchFamily="34" charset="77"/>
                <a:ea typeface="Arial Narrow" charset="0"/>
                <a:cs typeface="Arial Narrow" charset="0"/>
              </a:rPr>
              <a:t>teste</a:t>
            </a:r>
            <a:r>
              <a:rPr lang="en-US" sz="2400" dirty="0" smtClean="0">
                <a:latin typeface="Lato" panose="020F0502020204030203" pitchFamily="34" charset="77"/>
                <a:ea typeface="Arial Narrow" charset="0"/>
                <a:cs typeface="Arial Narrow" charset="0"/>
              </a:rPr>
              <a:t>.</a:t>
            </a:r>
          </a:p>
          <a:p>
            <a:pPr lvl="1"/>
            <a:r>
              <a:rPr lang="en-US" sz="2400" dirty="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Exemplo</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Alterações</a:t>
            </a:r>
            <a:r>
              <a:rPr lang="en-US" sz="2400" dirty="0" smtClean="0">
                <a:latin typeface="Lato" panose="020F0502020204030203" pitchFamily="34" charset="77"/>
                <a:ea typeface="Arial Narrow" charset="0"/>
                <a:cs typeface="Arial Narrow" charset="0"/>
              </a:rPr>
              <a:t> de </a:t>
            </a:r>
            <a:r>
              <a:rPr lang="en-US" sz="2400" dirty="0" err="1" smtClean="0">
                <a:latin typeface="Lato" panose="020F0502020204030203" pitchFamily="34" charset="77"/>
                <a:ea typeface="Arial Narrow" charset="0"/>
                <a:cs typeface="Arial Narrow" charset="0"/>
              </a:rPr>
              <a:t>parâmetros</a:t>
            </a:r>
            <a:r>
              <a:rPr lang="en-US" sz="2400" dirty="0" smtClean="0">
                <a:latin typeface="Lato" panose="020F0502020204030203" pitchFamily="34" charset="77"/>
                <a:ea typeface="Arial Narrow" charset="0"/>
                <a:cs typeface="Arial Narrow" charset="0"/>
              </a:rPr>
              <a:t> no </a:t>
            </a:r>
            <a:r>
              <a:rPr lang="en-US" sz="2400" dirty="0" err="1" smtClean="0">
                <a:latin typeface="Lato" panose="020F0502020204030203" pitchFamily="34" charset="77"/>
                <a:ea typeface="Arial Narrow" charset="0"/>
                <a:cs typeface="Arial Narrow" charset="0"/>
              </a:rPr>
              <a:t>momento</a:t>
            </a:r>
            <a:r>
              <a:rPr lang="en-US" sz="2400" dirty="0" smtClean="0">
                <a:latin typeface="Lato" panose="020F0502020204030203" pitchFamily="34" charset="77"/>
                <a:ea typeface="Arial Narrow" charset="0"/>
                <a:cs typeface="Arial Narrow" charset="0"/>
              </a:rPr>
              <a:t> da </a:t>
            </a:r>
            <a:r>
              <a:rPr lang="en-US" sz="2400" dirty="0" err="1" smtClean="0">
                <a:latin typeface="Lato" panose="020F0502020204030203" pitchFamily="34" charset="77"/>
                <a:ea typeface="Arial Narrow" charset="0"/>
                <a:cs typeface="Arial Narrow" charset="0"/>
              </a:rPr>
              <a:t>execução</a:t>
            </a:r>
            <a:r>
              <a:rPr lang="en-US" sz="2400" dirty="0" smtClean="0">
                <a:latin typeface="Lato" panose="020F0502020204030203" pitchFamily="34" charset="77"/>
                <a:ea typeface="Arial Narrow" charset="0"/>
                <a:cs typeface="Arial Narrow" charset="0"/>
              </a:rPr>
              <a:t> para </a:t>
            </a:r>
            <a:r>
              <a:rPr lang="en-US" sz="2400" dirty="0" err="1" smtClean="0">
                <a:latin typeface="Lato" panose="020F0502020204030203" pitchFamily="34" charset="77"/>
                <a:ea typeface="Arial Narrow" charset="0"/>
                <a:cs typeface="Arial Narrow" charset="0"/>
              </a:rPr>
              <a:t>não</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atrapalhar</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os</a:t>
            </a:r>
            <a:r>
              <a:rPr lang="en-US" sz="2400" dirty="0" smtClean="0">
                <a:latin typeface="Lato" panose="020F0502020204030203" pitchFamily="34" charset="77"/>
                <a:ea typeface="Arial Narrow" charset="0"/>
                <a:cs typeface="Arial Narrow" charset="0"/>
              </a:rPr>
              <a:t> testes </a:t>
            </a:r>
            <a:r>
              <a:rPr lang="en-US" sz="2400" dirty="0" err="1" smtClean="0">
                <a:latin typeface="Lato" panose="020F0502020204030203" pitchFamily="34" charset="77"/>
                <a:ea typeface="Arial Narrow" charset="0"/>
                <a:cs typeface="Arial Narrow" charset="0"/>
              </a:rPr>
              <a:t>já</a:t>
            </a:r>
            <a:r>
              <a:rPr lang="en-US" sz="2400" dirty="0" smtClean="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existentes</a:t>
            </a:r>
            <a:r>
              <a:rPr lang="en-US" sz="2400" dirty="0" smtClean="0">
                <a:latin typeface="Lato" panose="020F0502020204030203" pitchFamily="34" charset="77"/>
                <a:ea typeface="Arial Narrow" charset="0"/>
                <a:cs typeface="Arial Narrow" charset="0"/>
              </a:rPr>
              <a:t>.</a:t>
            </a: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a:latin typeface="Lato" panose="020F0502020204030203" pitchFamily="34" charset="77"/>
                <a:ea typeface="Arial Narrow" charset="0"/>
                <a:cs typeface="Arial Narrow" charset="0"/>
              </a:rPr>
              <a:t>Comparação de Arquivo</a:t>
            </a:r>
          </a:p>
          <a:p>
            <a:pPr lvl="1"/>
            <a:r>
              <a:rPr lang="en-US" sz="2400" dirty="0" err="1">
                <a:latin typeface="Lato" panose="020F0502020204030203" pitchFamily="34" charset="77"/>
                <a:ea typeface="Arial Narrow" charset="0"/>
                <a:cs typeface="Arial Narrow" charset="0"/>
              </a:rPr>
              <a:t>Persiste</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em</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comparar</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arquivos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texto</a:t>
            </a:r>
            <a:r>
              <a:rPr lang="en-US" sz="2400" dirty="0">
                <a:latin typeface="Lato" panose="020F0502020204030203" pitchFamily="34" charset="77"/>
                <a:ea typeface="Arial Narrow" charset="0"/>
                <a:cs typeface="Arial Narrow" charset="0"/>
              </a:rPr>
              <a:t> (txt, xml, JSON) </a:t>
            </a:r>
            <a:r>
              <a:rPr lang="en-US" sz="2400" dirty="0" err="1">
                <a:latin typeface="Lato" panose="020F0502020204030203" pitchFamily="34" charset="77"/>
                <a:ea typeface="Arial Narrow" charset="0"/>
                <a:cs typeface="Arial Narrow" charset="0"/>
              </a:rPr>
              <a:t>afim</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garantir</a:t>
            </a:r>
            <a:r>
              <a:rPr lang="en-US" sz="2400" dirty="0">
                <a:latin typeface="Lato" panose="020F0502020204030203" pitchFamily="34" charset="77"/>
                <a:ea typeface="Arial Narrow" charset="0"/>
                <a:cs typeface="Arial Narrow" charset="0"/>
              </a:rPr>
              <a:t> a </a:t>
            </a:r>
            <a:r>
              <a:rPr lang="en-US" sz="2400" dirty="0" err="1">
                <a:latin typeface="Lato" panose="020F0502020204030203" pitchFamily="34" charset="77"/>
                <a:ea typeface="Arial Narrow" charset="0"/>
                <a:cs typeface="Arial Narrow" charset="0"/>
              </a:rPr>
              <a:t>integridade</a:t>
            </a:r>
            <a:r>
              <a:rPr lang="en-US" sz="2400" dirty="0">
                <a:latin typeface="Lato" panose="020F0502020204030203" pitchFamily="34" charset="77"/>
                <a:ea typeface="Arial Narrow" charset="0"/>
                <a:cs typeface="Arial Narrow" charset="0"/>
              </a:rPr>
              <a:t> das </a:t>
            </a:r>
            <a:r>
              <a:rPr lang="en-US" sz="2400" dirty="0" err="1">
                <a:latin typeface="Lato" panose="020F0502020204030203" pitchFamily="34" charset="77"/>
                <a:ea typeface="Arial Narrow" charset="0"/>
                <a:cs typeface="Arial Narrow" charset="0"/>
              </a:rPr>
              <a:t>informações</a:t>
            </a:r>
            <a:r>
              <a:rPr lang="en-US" sz="2400" dirty="0">
                <a:latin typeface="Lato" panose="020F0502020204030203" pitchFamily="34" charset="77"/>
                <a:ea typeface="Arial Narrow" charset="0"/>
                <a:cs typeface="Arial Narrow" charset="0"/>
              </a:rPr>
              <a:t>. </a:t>
            </a:r>
          </a:p>
          <a:p>
            <a:pPr lvl="1"/>
            <a:r>
              <a:rPr lang="en-US" sz="2400" dirty="0" err="1">
                <a:latin typeface="Lato" panose="020F0502020204030203" pitchFamily="34" charset="77"/>
                <a:ea typeface="Arial Narrow" charset="0"/>
                <a:cs typeface="Arial Narrow" charset="0"/>
              </a:rPr>
              <a:t>Existem</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dois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tipos</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comparações</a:t>
            </a:r>
            <a:r>
              <a:rPr lang="en-US" sz="2400" dirty="0">
                <a:latin typeface="Lato" panose="020F0502020204030203" pitchFamily="34" charset="77"/>
                <a:ea typeface="Arial Narrow" charset="0"/>
                <a:cs typeface="Arial Narrow" charset="0"/>
              </a:rPr>
              <a:t>: </a:t>
            </a:r>
            <a:endParaRPr lang="en-US" sz="2400" dirty="0" smtClean="0">
              <a:latin typeface="Lato" panose="020F0502020204030203" pitchFamily="34" charset="77"/>
              <a:ea typeface="Arial Narrow" charset="0"/>
              <a:cs typeface="Arial Narrow" charset="0"/>
            </a:endParaRPr>
          </a:p>
          <a:p>
            <a:pPr lvl="1"/>
            <a:endParaRPr lang="en-US" sz="2400" dirty="0" smtClean="0">
              <a:latin typeface="Lato" panose="020F0502020204030203" pitchFamily="34" charset="77"/>
              <a:ea typeface="Arial Narrow" charset="0"/>
              <a:cs typeface="Arial Narrow" charset="0"/>
            </a:endParaRPr>
          </a:p>
          <a:p>
            <a:pPr lvl="1"/>
            <a:r>
              <a:rPr lang="en-US" sz="2400" dirty="0">
                <a:latin typeface="Lato" panose="020F0502020204030203" pitchFamily="34" charset="77"/>
                <a:ea typeface="Arial Narrow" charset="0"/>
                <a:cs typeface="Arial Narrow" charset="0"/>
              </a:rPr>
              <a:t>	</a:t>
            </a:r>
            <a:r>
              <a:rPr lang="en-US" sz="2400" dirty="0" smtClean="0">
                <a:latin typeface="Lato" panose="020F0502020204030203" pitchFamily="34" charset="77"/>
                <a:ea typeface="Arial Narrow" charset="0"/>
                <a:cs typeface="Arial Narrow" charset="0"/>
              </a:rPr>
              <a:t>ARQUIVO - </a:t>
            </a:r>
            <a:r>
              <a:rPr lang="en-US" sz="2400" dirty="0" err="1" smtClean="0">
                <a:latin typeface="Lato" panose="020F0502020204030203" pitchFamily="34" charset="77"/>
                <a:ea typeface="Arial Narrow" charset="0"/>
                <a:cs typeface="Arial Narrow" charset="0"/>
              </a:rPr>
              <a:t>Quando</a:t>
            </a:r>
            <a:r>
              <a:rPr lang="en-US" sz="2400" dirty="0" smtClean="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houver</a:t>
            </a:r>
            <a:r>
              <a:rPr lang="en-US" sz="2400" dirty="0">
                <a:latin typeface="Lato" panose="020F0502020204030203" pitchFamily="34" charset="77"/>
                <a:ea typeface="Arial Narrow" charset="0"/>
                <a:cs typeface="Arial Narrow" charset="0"/>
              </a:rPr>
              <a:t> a </a:t>
            </a:r>
            <a:r>
              <a:rPr lang="en-US" sz="2400" dirty="0" err="1">
                <a:latin typeface="Lato" panose="020F0502020204030203" pitchFamily="34" charset="77"/>
                <a:ea typeface="Arial Narrow" charset="0"/>
                <a:cs typeface="Arial Narrow" charset="0"/>
              </a:rPr>
              <a:t>necessidade</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comparar</a:t>
            </a:r>
            <a:r>
              <a:rPr lang="en-US" sz="2400" dirty="0">
                <a:latin typeface="Lato" panose="020F0502020204030203" pitchFamily="34" charset="77"/>
                <a:ea typeface="Arial Narrow" charset="0"/>
                <a:cs typeface="Arial Narrow" charset="0"/>
              </a:rPr>
              <a:t> o </a:t>
            </a:r>
            <a:r>
              <a:rPr lang="en-US" sz="2400" dirty="0" err="1" smtClean="0">
                <a:latin typeface="Lato" panose="020F0502020204030203" pitchFamily="34" charset="77"/>
                <a:ea typeface="Arial Narrow" charset="0"/>
                <a:cs typeface="Arial Narrow" charset="0"/>
              </a:rPr>
              <a:t>conteúdo</a:t>
            </a:r>
            <a:r>
              <a:rPr lang="en-US" sz="2400" dirty="0" smtClean="0">
                <a:latin typeface="Lato" panose="020F0502020204030203" pitchFamily="34" charset="77"/>
                <a:ea typeface="Arial Narrow" charset="0"/>
                <a:cs typeface="Arial Narrow" charset="0"/>
              </a:rPr>
              <a:t> </a:t>
            </a:r>
            <a:r>
              <a:rPr lang="en-US" sz="2400" dirty="0">
                <a:latin typeface="Lato" panose="020F0502020204030203" pitchFamily="34" charset="77"/>
                <a:ea typeface="Arial Narrow" charset="0"/>
                <a:cs typeface="Arial Narrow" charset="0"/>
              </a:rPr>
              <a:t>de um </a:t>
            </a:r>
            <a:r>
              <a:rPr lang="en-US" sz="2400" dirty="0" err="1">
                <a:latin typeface="Lato" panose="020F0502020204030203" pitchFamily="34" charset="77"/>
                <a:ea typeface="Arial Narrow" charset="0"/>
                <a:cs typeface="Arial Narrow" charset="0"/>
              </a:rPr>
              <a:t>arquivo</a:t>
            </a:r>
            <a:r>
              <a:rPr lang="en-US" sz="2400" dirty="0">
                <a:latin typeface="Lato" panose="020F0502020204030203" pitchFamily="34" charset="77"/>
                <a:ea typeface="Arial Narrow" charset="0"/>
                <a:cs typeface="Arial Narrow" charset="0"/>
              </a:rPr>
              <a:t> com </a:t>
            </a:r>
            <a:r>
              <a:rPr lang="en-US" sz="2400" dirty="0" err="1">
                <a:latin typeface="Lato" panose="020F0502020204030203" pitchFamily="34" charset="77"/>
                <a:ea typeface="Arial Narrow" charset="0"/>
                <a:cs typeface="Arial Narrow" charset="0"/>
              </a:rPr>
              <a:t>nome</a:t>
            </a:r>
            <a:r>
              <a:rPr lang="en-US" sz="2400" dirty="0">
                <a:latin typeface="Lato" panose="020F0502020204030203" pitchFamily="34" charset="77"/>
                <a:ea typeface="Arial Narrow" charset="0"/>
                <a:cs typeface="Arial Narrow" charset="0"/>
              </a:rPr>
              <a:t> e </a:t>
            </a:r>
            <a:r>
              <a:rPr lang="en-US" sz="2400" dirty="0" err="1">
                <a:latin typeface="Lato" panose="020F0502020204030203" pitchFamily="34" charset="77"/>
                <a:ea typeface="Arial Narrow" charset="0"/>
                <a:cs typeface="Arial Narrow" charset="0"/>
              </a:rPr>
              <a:t>locais</a:t>
            </a:r>
            <a:r>
              <a:rPr lang="en-US" sz="2400" dirty="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diferentes</a:t>
            </a:r>
            <a:r>
              <a:rPr lang="en-US" sz="2400" dirty="0" smtClean="0">
                <a:latin typeface="Lato" panose="020F0502020204030203" pitchFamily="34" charset="77"/>
                <a:ea typeface="Arial Narrow" charset="0"/>
                <a:cs typeface="Arial Narrow" charset="0"/>
              </a:rPr>
              <a:t>.</a:t>
            </a:r>
          </a:p>
          <a:p>
            <a:pPr lvl="1"/>
            <a:endParaRPr lang="en-US" sz="2400" dirty="0" smtClean="0">
              <a:latin typeface="Lato" panose="020F0502020204030203" pitchFamily="34" charset="77"/>
              <a:ea typeface="Arial Narrow" charset="0"/>
              <a:cs typeface="Arial Narrow" charset="0"/>
            </a:endParaRPr>
          </a:p>
          <a:p>
            <a:pPr lvl="1"/>
            <a:r>
              <a:rPr lang="en-US" sz="2400" dirty="0">
                <a:latin typeface="Lato" panose="020F0502020204030203" pitchFamily="34" charset="77"/>
                <a:ea typeface="Arial Narrow" charset="0"/>
                <a:cs typeface="Arial Narrow" charset="0"/>
              </a:rPr>
              <a:t>	</a:t>
            </a:r>
            <a:r>
              <a:rPr lang="en-US" sz="2400" dirty="0" smtClean="0">
                <a:latin typeface="Lato" panose="020F0502020204030203" pitchFamily="34" charset="77"/>
                <a:ea typeface="Arial Narrow" charset="0"/>
                <a:cs typeface="Arial Narrow" charset="0"/>
              </a:rPr>
              <a:t>PASTA - </a:t>
            </a:r>
            <a:r>
              <a:rPr lang="en-US" sz="2400" dirty="0" err="1" smtClean="0">
                <a:latin typeface="Lato" panose="020F0502020204030203" pitchFamily="34" charset="77"/>
                <a:ea typeface="Arial Narrow" charset="0"/>
                <a:cs typeface="Arial Narrow" charset="0"/>
              </a:rPr>
              <a:t>Comparar</a:t>
            </a:r>
            <a:r>
              <a:rPr lang="en-US" sz="2400" dirty="0" smtClean="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conteúdo</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vários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arquivos</a:t>
            </a:r>
            <a:r>
              <a:rPr lang="en-US" sz="2400" dirty="0">
                <a:latin typeface="Lato" panose="020F0502020204030203" pitchFamily="34" charset="77"/>
                <a:ea typeface="Arial Narrow" charset="0"/>
                <a:cs typeface="Arial Narrow" charset="0"/>
              </a:rPr>
              <a:t> com </a:t>
            </a:r>
            <a:r>
              <a:rPr lang="en-US" sz="2400" dirty="0" err="1">
                <a:latin typeface="Lato" panose="020F0502020204030203" pitchFamily="34" charset="77"/>
                <a:ea typeface="Arial Narrow" charset="0"/>
                <a:cs typeface="Arial Narrow" charset="0"/>
              </a:rPr>
              <a:t>mesmo</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nome</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dentro</a:t>
            </a:r>
            <a:r>
              <a:rPr lang="en-US" sz="2400" dirty="0">
                <a:latin typeface="Lato" panose="020F0502020204030203" pitchFamily="34" charset="77"/>
                <a:ea typeface="Arial Narrow" charset="0"/>
                <a:cs typeface="Arial Narrow" charset="0"/>
              </a:rPr>
              <a:t> de pastas </a:t>
            </a:r>
            <a:r>
              <a:rPr lang="en-US" sz="2400" dirty="0" err="1" smtClean="0">
                <a:latin typeface="Lato" panose="020F0502020204030203" pitchFamily="34" charset="77"/>
                <a:ea typeface="Arial Narrow" charset="0"/>
                <a:cs typeface="Arial Narrow" charset="0"/>
              </a:rPr>
              <a:t>diferentes</a:t>
            </a:r>
            <a:r>
              <a:rPr lang="en-US" sz="2400" dirty="0" smtClean="0">
                <a:latin typeface="Lato" panose="020F0502020204030203" pitchFamily="34" charset="77"/>
                <a:ea typeface="Arial Narrow" charset="0"/>
                <a:cs typeface="Arial Narrow" charset="0"/>
              </a:rPr>
              <a:t>.</a:t>
            </a:r>
            <a:endParaRPr lang="en-US" sz="2400" dirty="0">
              <a:latin typeface="Lato" panose="020F0502020204030203" pitchFamily="34" charset="77"/>
              <a:ea typeface="Arial Narrow" charset="0"/>
              <a:cs typeface="Arial Narrow" charset="0"/>
            </a:endParaRPr>
          </a:p>
          <a:p>
            <a:endParaRPr lang="pt-BR" sz="2400" dirty="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984405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679022" cy="7151146"/>
          </a:xfrm>
          <a:prstGeom prst="rect">
            <a:avLst/>
          </a:prstGeom>
        </p:spPr>
        <p:txBody>
          <a:bodyPr wrap="square" rtlCol="0">
            <a:normAutofit/>
          </a:bodyPr>
          <a:lstStyle/>
          <a:p>
            <a:pPr marL="342900" indent="-342900">
              <a:buFontTx/>
              <a:buChar char="-"/>
            </a:pPr>
            <a:r>
              <a:rPr lang="pt-BR" sz="2400" dirty="0" err="1">
                <a:latin typeface="Lato" panose="020F0502020204030203" pitchFamily="34" charset="77"/>
                <a:ea typeface="Arial Narrow" charset="0"/>
                <a:cs typeface="Arial Narrow" charset="0"/>
              </a:rPr>
              <a:t>WinForms</a:t>
            </a:r>
            <a:endParaRPr lang="pt-BR" sz="2400" dirty="0">
              <a:latin typeface="Lato" panose="020F0502020204030203" pitchFamily="34" charset="77"/>
              <a:ea typeface="Arial Narrow" charset="0"/>
              <a:cs typeface="Arial Narrow" charset="0"/>
            </a:endParaRPr>
          </a:p>
          <a:p>
            <a:pPr lvl="1"/>
            <a:r>
              <a:rPr lang="en-US" sz="2400" dirty="0">
                <a:latin typeface="Lato" panose="020F0502020204030203" pitchFamily="34" charset="77"/>
                <a:ea typeface="Arial Narrow" charset="0"/>
                <a:cs typeface="Arial Narrow" charset="0"/>
              </a:rPr>
              <a:t>A </a:t>
            </a:r>
            <a:r>
              <a:rPr lang="en-US" sz="2400" dirty="0" err="1">
                <a:latin typeface="Lato" panose="020F0502020204030203" pitchFamily="34" charset="77"/>
                <a:ea typeface="Arial Narrow" charset="0"/>
                <a:cs typeface="Arial Narrow" charset="0"/>
              </a:rPr>
              <a:t>ferramenta</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reinderiza</a:t>
            </a:r>
            <a:r>
              <a:rPr lang="en-US" sz="2400" dirty="0">
                <a:latin typeface="Lato" panose="020F0502020204030203" pitchFamily="34" charset="77"/>
                <a:ea typeface="Arial Narrow" charset="0"/>
                <a:cs typeface="Arial Narrow" charset="0"/>
              </a:rPr>
              <a:t> </a:t>
            </a:r>
            <a:r>
              <a:rPr lang="en-US" sz="2400" dirty="0" err="1" smtClean="0">
                <a:latin typeface="Lato" panose="020F0502020204030203" pitchFamily="34" charset="77"/>
                <a:ea typeface="Arial Narrow" charset="0"/>
                <a:cs typeface="Arial Narrow" charset="0"/>
              </a:rPr>
              <a:t>todos</a:t>
            </a:r>
            <a:r>
              <a:rPr lang="en-US" sz="2400" dirty="0" smtClean="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os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componentes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que</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estiverem</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sendo</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exibidos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na</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tela</a:t>
            </a:r>
            <a:r>
              <a:rPr lang="en-US" sz="2400" dirty="0">
                <a:latin typeface="Lato" panose="020F0502020204030203" pitchFamily="34" charset="77"/>
                <a:ea typeface="Arial Narrow" charset="0"/>
                <a:cs typeface="Arial Narrow" charset="0"/>
              </a:rPr>
              <a:t> do RM. </a:t>
            </a:r>
            <a:endParaRPr lang="en-US" sz="2400" dirty="0" smtClean="0">
              <a:latin typeface="Lato" panose="020F0502020204030203" pitchFamily="34" charset="77"/>
              <a:ea typeface="Arial Narrow" charset="0"/>
              <a:cs typeface="Arial Narrow" charset="0"/>
            </a:endParaRPr>
          </a:p>
          <a:p>
            <a:pPr lvl="1"/>
            <a:r>
              <a:rPr lang="en-US" sz="2400" dirty="0" err="1" smtClean="0">
                <a:latin typeface="Lato" panose="020F0502020204030203" pitchFamily="34" charset="77"/>
                <a:ea typeface="Arial Narrow" charset="0"/>
                <a:cs typeface="Arial Narrow" charset="0"/>
              </a:rPr>
              <a:t>Será</a:t>
            </a:r>
            <a:r>
              <a:rPr lang="en-US" sz="2400" dirty="0" smtClean="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através</a:t>
            </a:r>
            <a:r>
              <a:rPr lang="en-US" sz="2400" dirty="0">
                <a:latin typeface="Lato" panose="020F0502020204030203" pitchFamily="34" charset="77"/>
                <a:ea typeface="Arial Narrow" charset="0"/>
                <a:cs typeface="Arial Narrow" charset="0"/>
              </a:rPr>
              <a:t> dos </a:t>
            </a:r>
            <a:r>
              <a:rPr lang="en-US" sz="2400" dirty="0" err="1">
                <a:latin typeface="Lato" panose="020F0502020204030203" pitchFamily="34" charset="77"/>
                <a:ea typeface="Arial Narrow" charset="0"/>
                <a:cs typeface="Arial Narrow" charset="0"/>
              </a:rPr>
              <a:t>nomes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destes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componentes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que</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iremos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fazer</a:t>
            </a:r>
            <a:r>
              <a:rPr lang="en-US" sz="2400" dirty="0">
                <a:latin typeface="Lato" panose="020F0502020204030203" pitchFamily="34" charset="77"/>
                <a:ea typeface="Arial Narrow" charset="0"/>
                <a:cs typeface="Arial Narrow" charset="0"/>
              </a:rPr>
              <a:t> a </a:t>
            </a:r>
            <a:r>
              <a:rPr lang="en-US" sz="2400" dirty="0" err="1">
                <a:latin typeface="Lato" panose="020F0502020204030203" pitchFamily="34" charset="77"/>
                <a:ea typeface="Arial Narrow" charset="0"/>
                <a:cs typeface="Arial Narrow" charset="0"/>
              </a:rPr>
              <a:t>gravação</a:t>
            </a:r>
            <a:r>
              <a:rPr lang="en-US" sz="2400" dirty="0">
                <a:latin typeface="Lato" panose="020F0502020204030203" pitchFamily="34" charset="77"/>
                <a:ea typeface="Arial Narrow" charset="0"/>
                <a:cs typeface="Arial Narrow" charset="0"/>
              </a:rPr>
              <a:t> dos scripts. </a:t>
            </a:r>
            <a:endParaRPr lang="en-US" sz="2400" dirty="0" smtClean="0">
              <a:latin typeface="Lato" panose="020F0502020204030203" pitchFamily="34" charset="77"/>
              <a:ea typeface="Arial Narrow" charset="0"/>
              <a:cs typeface="Arial Narrow" charset="0"/>
            </a:endParaRPr>
          </a:p>
          <a:p>
            <a:pPr lvl="1"/>
            <a:r>
              <a:rPr lang="en-US" sz="2400" b="1" dirty="0" smtClean="0">
                <a:latin typeface="Lato" panose="020F0502020204030203" pitchFamily="34" charset="77"/>
                <a:ea typeface="Arial Narrow" charset="0"/>
                <a:cs typeface="Arial Narrow" charset="0"/>
              </a:rPr>
              <a:t>OBS: O Agent </a:t>
            </a:r>
            <a:r>
              <a:rPr lang="en-US" sz="2400" b="1" dirty="0" err="1" smtClean="0">
                <a:latin typeface="Lato" panose="020F0502020204030203" pitchFamily="34" charset="77"/>
                <a:ea typeface="Arial Narrow" charset="0"/>
                <a:cs typeface="Arial Narrow" charset="0"/>
              </a:rPr>
              <a:t>deve</a:t>
            </a:r>
            <a:r>
              <a:rPr lang="en-US" sz="2400" b="1" dirty="0" smtClean="0">
                <a:latin typeface="Lato" panose="020F0502020204030203" pitchFamily="34" charset="77"/>
                <a:ea typeface="Arial Narrow" charset="0"/>
                <a:cs typeface="Arial Narrow" charset="0"/>
              </a:rPr>
              <a:t> </a:t>
            </a:r>
            <a:r>
              <a:rPr lang="en-US" sz="2400" b="1" dirty="0" err="1" smtClean="0">
                <a:latin typeface="Lato" panose="020F0502020204030203" pitchFamily="34" charset="77"/>
                <a:ea typeface="Arial Narrow" charset="0"/>
                <a:cs typeface="Arial Narrow" charset="0"/>
              </a:rPr>
              <a:t>ser</a:t>
            </a:r>
            <a:r>
              <a:rPr lang="en-US" sz="2400" b="1" dirty="0" smtClean="0">
                <a:latin typeface="Lato" panose="020F0502020204030203" pitchFamily="34" charset="77"/>
                <a:ea typeface="Arial Narrow" charset="0"/>
                <a:cs typeface="Arial Narrow" charset="0"/>
              </a:rPr>
              <a:t> </a:t>
            </a:r>
            <a:r>
              <a:rPr lang="en-US" sz="2400" b="1" dirty="0" err="1" smtClean="0">
                <a:latin typeface="Lato" panose="020F0502020204030203" pitchFamily="34" charset="77"/>
                <a:ea typeface="Arial Narrow" charset="0"/>
                <a:cs typeface="Arial Narrow" charset="0"/>
              </a:rPr>
              <a:t>aberto</a:t>
            </a:r>
            <a:r>
              <a:rPr lang="en-US" sz="2400" b="1" dirty="0" smtClean="0">
                <a:latin typeface="Lato" panose="020F0502020204030203" pitchFamily="34" charset="77"/>
                <a:ea typeface="Arial Narrow" charset="0"/>
                <a:cs typeface="Arial Narrow" charset="0"/>
              </a:rPr>
              <a:t> antes do </a:t>
            </a:r>
            <a:r>
              <a:rPr lang="en-US" sz="2400" b="1" dirty="0" err="1" smtClean="0">
                <a:latin typeface="Lato" panose="020F0502020204030203" pitchFamily="34" charset="77"/>
                <a:ea typeface="Arial Narrow" charset="0"/>
                <a:cs typeface="Arial Narrow" charset="0"/>
              </a:rPr>
              <a:t>RM.Host</a:t>
            </a:r>
            <a:r>
              <a:rPr lang="en-US" sz="2400" b="1" dirty="0" smtClean="0">
                <a:latin typeface="Lato" panose="020F0502020204030203" pitchFamily="34" charset="77"/>
                <a:ea typeface="Arial Narrow" charset="0"/>
                <a:cs typeface="Arial Narrow" charset="0"/>
              </a:rPr>
              <a:t> para </a:t>
            </a:r>
            <a:r>
              <a:rPr lang="en-US" sz="2400" b="1" dirty="0" err="1" smtClean="0">
                <a:latin typeface="Lato" panose="020F0502020204030203" pitchFamily="34" charset="77"/>
                <a:ea typeface="Arial Narrow" charset="0"/>
                <a:cs typeface="Arial Narrow" charset="0"/>
              </a:rPr>
              <a:t>detectar</a:t>
            </a:r>
            <a:r>
              <a:rPr lang="en-US" sz="2400" b="1" dirty="0" smtClean="0">
                <a:latin typeface="Lato" panose="020F0502020204030203" pitchFamily="34" charset="77"/>
                <a:ea typeface="Arial Narrow" charset="0"/>
                <a:cs typeface="Arial Narrow" charset="0"/>
              </a:rPr>
              <a:t> a </a:t>
            </a:r>
            <a:r>
              <a:rPr lang="en-US" sz="2400" b="1" dirty="0" err="1" smtClean="0">
                <a:latin typeface="Lato" panose="020F0502020204030203" pitchFamily="34" charset="77"/>
                <a:ea typeface="Arial Narrow" charset="0"/>
                <a:cs typeface="Arial Narrow" charset="0"/>
              </a:rPr>
              <a:t>conexão</a:t>
            </a:r>
            <a:r>
              <a:rPr lang="en-US" sz="2400" b="1" dirty="0" smtClean="0">
                <a:latin typeface="Lato" panose="020F0502020204030203" pitchFamily="34" charset="77"/>
                <a:ea typeface="Arial Narrow" charset="0"/>
                <a:cs typeface="Arial Narrow" charset="0"/>
              </a:rPr>
              <a:t>.</a:t>
            </a:r>
            <a:endParaRPr lang="en-US" sz="2400" b="1" dirty="0">
              <a:latin typeface="Lato" panose="020F0502020204030203" pitchFamily="34" charset="77"/>
              <a:ea typeface="Arial Narrow" charset="0"/>
              <a:cs typeface="Arial Narrow" charset="0"/>
            </a:endParaRPr>
          </a:p>
          <a:p>
            <a:pPr lvl="1"/>
            <a:r>
              <a:rPr lang="pt-BR" sz="2400" dirty="0" smtClean="0">
                <a:solidFill>
                  <a:schemeClr val="tx2"/>
                </a:solidFill>
                <a:latin typeface="Lato" panose="020F0502020204030203" pitchFamily="34" charset="77"/>
                <a:ea typeface="Arial Narrow" charset="0"/>
                <a:cs typeface="Arial Narrow" charset="0"/>
              </a:rPr>
              <a:t>Crie o seu Script “</a:t>
            </a:r>
            <a:r>
              <a:rPr lang="pt-BR" sz="2400" dirty="0" err="1">
                <a:solidFill>
                  <a:schemeClr val="tx2"/>
                </a:solidFill>
                <a:latin typeface="Lato" panose="020F0502020204030203" pitchFamily="34" charset="77"/>
                <a:ea typeface="Arial Narrow" charset="0"/>
                <a:cs typeface="Arial Narrow" charset="0"/>
              </a:rPr>
              <a:t>ScriptWinForms</a:t>
            </a:r>
            <a:r>
              <a:rPr lang="pt-BR" sz="2400" dirty="0">
                <a:solidFill>
                  <a:schemeClr val="tx2"/>
                </a:solidFill>
                <a:latin typeface="Lato" panose="020F0502020204030203" pitchFamily="34" charset="77"/>
                <a:ea typeface="Arial Narrow" charset="0"/>
                <a:cs typeface="Arial Narrow" charset="0"/>
              </a:rPr>
              <a:t> Treinamento POA”, </a:t>
            </a:r>
            <a:r>
              <a:rPr lang="pt-BR" sz="2400" dirty="0" smtClean="0">
                <a:solidFill>
                  <a:schemeClr val="tx2"/>
                </a:solidFill>
                <a:latin typeface="Lato" panose="020F0502020204030203" pitchFamily="34" charset="77"/>
                <a:ea typeface="Arial Narrow" charset="0"/>
                <a:cs typeface="Arial Narrow" charset="0"/>
              </a:rPr>
              <a:t>na base Resultado, para cadastrar uma nova faixa etária. Este registro deve permanecer na base Resultado.</a:t>
            </a:r>
          </a:p>
          <a:p>
            <a:pPr lvl="1"/>
            <a:r>
              <a:rPr lang="pt-BR" sz="2400" dirty="0">
                <a:solidFill>
                  <a:schemeClr val="tx2"/>
                </a:solidFill>
                <a:latin typeface="Lato" panose="020F0502020204030203" pitchFamily="34" charset="77"/>
                <a:ea typeface="Arial Narrow" charset="0"/>
                <a:cs typeface="Arial Narrow" charset="0"/>
              </a:rPr>
              <a:t>	</a:t>
            </a:r>
            <a:r>
              <a:rPr lang="pt-BR" sz="2400" dirty="0" smtClean="0">
                <a:solidFill>
                  <a:schemeClr val="tx2"/>
                </a:solidFill>
                <a:latin typeface="Lato" panose="020F0502020204030203" pitchFamily="34" charset="77"/>
                <a:ea typeface="Arial Narrow" charset="0"/>
                <a:cs typeface="Arial Narrow" charset="0"/>
              </a:rPr>
              <a:t>Início da Faixa: 100	Fim da faixa: 110		Descrição: Treinamento POA</a:t>
            </a:r>
            <a:endParaRPr lang="pt-BR" sz="2400" dirty="0">
              <a:solidFill>
                <a:schemeClr val="tx2"/>
              </a:solidFill>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Comparação </a:t>
            </a:r>
            <a:r>
              <a:rPr lang="pt-BR" sz="2400" dirty="0">
                <a:latin typeface="Lato" panose="020F0502020204030203" pitchFamily="34" charset="77"/>
                <a:ea typeface="Arial Narrow" charset="0"/>
                <a:cs typeface="Arial Narrow" charset="0"/>
              </a:rPr>
              <a:t>de Banco de Dados</a:t>
            </a:r>
          </a:p>
          <a:p>
            <a:pPr lvl="1"/>
            <a:r>
              <a:rPr lang="en-US" sz="2400" dirty="0">
                <a:latin typeface="Lato" panose="020F0502020204030203" pitchFamily="34" charset="77"/>
                <a:ea typeface="Arial Narrow" charset="0"/>
                <a:cs typeface="Arial Narrow" charset="0"/>
              </a:rPr>
              <a:t>A </a:t>
            </a:r>
            <a:r>
              <a:rPr lang="en-US" sz="2400" dirty="0" err="1">
                <a:latin typeface="Lato" panose="020F0502020204030203" pitchFamily="34" charset="77"/>
                <a:ea typeface="Arial Narrow" charset="0"/>
                <a:cs typeface="Arial Narrow" charset="0"/>
              </a:rPr>
              <a:t>comparação</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banco</a:t>
            </a:r>
            <a:r>
              <a:rPr lang="en-US" sz="2400" dirty="0">
                <a:latin typeface="Lato" panose="020F0502020204030203" pitchFamily="34" charset="77"/>
                <a:ea typeface="Arial Narrow" charset="0"/>
                <a:cs typeface="Arial Narrow" charset="0"/>
              </a:rPr>
              <a:t> de dados </a:t>
            </a:r>
            <a:r>
              <a:rPr lang="en-US" sz="2400" dirty="0" err="1">
                <a:latin typeface="Lato" panose="020F0502020204030203" pitchFamily="34" charset="77"/>
                <a:ea typeface="Arial Narrow" charset="0"/>
                <a:cs typeface="Arial Narrow" charset="0"/>
              </a:rPr>
              <a:t>persiste</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em</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confrontar</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através</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validações</a:t>
            </a:r>
            <a:r>
              <a:rPr lang="en-US" sz="2400" dirty="0">
                <a:latin typeface="Lato" panose="020F0502020204030203" pitchFamily="34" charset="77"/>
                <a:ea typeface="Arial Narrow" charset="0"/>
                <a:cs typeface="Arial Narrow" charset="0"/>
              </a:rPr>
              <a:t> SQL’s, </a:t>
            </a:r>
            <a:r>
              <a:rPr lang="en-US" sz="2400" dirty="0" err="1">
                <a:latin typeface="Lato" panose="020F0502020204030203" pitchFamily="34" charset="77"/>
                <a:ea typeface="Arial Narrow" charset="0"/>
                <a:cs typeface="Arial Narrow" charset="0"/>
              </a:rPr>
              <a:t>registros</a:t>
            </a:r>
            <a:r>
              <a:rPr lang="en-US" sz="2400" dirty="0">
                <a:latin typeface="Lato" panose="020F0502020204030203" pitchFamily="34" charset="77"/>
                <a:ea typeface="Arial Narrow" charset="0"/>
                <a:cs typeface="Arial Narrow" charset="0"/>
              </a:rPr>
              <a:t> entre </a:t>
            </a:r>
            <a:r>
              <a:rPr lang="en-US" sz="2400" dirty="0" err="1">
                <a:latin typeface="Lato" panose="020F0502020204030203" pitchFamily="34" charset="77"/>
                <a:ea typeface="Arial Narrow" charset="0"/>
                <a:cs typeface="Arial Narrow" charset="0"/>
              </a:rPr>
              <a:t>duas</a:t>
            </a:r>
            <a:r>
              <a:rPr lang="en-US" sz="2400" dirty="0">
                <a:latin typeface="Lato" panose="020F0502020204030203" pitchFamily="34" charset="77"/>
                <a:ea typeface="Arial Narrow" charset="0"/>
                <a:cs typeface="Arial Narrow" charset="0"/>
              </a:rPr>
              <a:t> bases de dados.</a:t>
            </a:r>
            <a:r>
              <a:rPr lang="pt-BR" sz="2400" dirty="0">
                <a:latin typeface="Lato" panose="020F0502020204030203" pitchFamily="34" charset="77"/>
                <a:ea typeface="Arial Narrow" charset="0"/>
                <a:cs typeface="Arial Narrow" charset="0"/>
              </a:rPr>
              <a:t> </a:t>
            </a:r>
            <a:endParaRPr lang="pt-BR" sz="2400" dirty="0" smtClean="0">
              <a:latin typeface="Lato" panose="020F0502020204030203" pitchFamily="34" charset="77"/>
              <a:ea typeface="Arial Narrow" charset="0"/>
              <a:cs typeface="Arial Narrow" charset="0"/>
            </a:endParaRPr>
          </a:p>
          <a:p>
            <a:pPr lvl="1"/>
            <a:r>
              <a:rPr lang="pt-BR" sz="2400" dirty="0" smtClean="0">
                <a:solidFill>
                  <a:schemeClr val="tx2"/>
                </a:solidFill>
                <a:latin typeface="Lato" panose="020F0502020204030203" pitchFamily="34" charset="77"/>
                <a:ea typeface="Arial Narrow" charset="0"/>
                <a:cs typeface="Arial Narrow" charset="0"/>
              </a:rPr>
              <a:t>Crie a sua comparação de banco de dados “</a:t>
            </a:r>
            <a:r>
              <a:rPr lang="pt-BR" sz="2400" dirty="0" err="1" smtClean="0">
                <a:solidFill>
                  <a:schemeClr val="tx2"/>
                </a:solidFill>
                <a:latin typeface="Lato" panose="020F0502020204030203" pitchFamily="34" charset="77"/>
                <a:ea typeface="Arial Narrow" charset="0"/>
                <a:cs typeface="Arial Narrow" charset="0"/>
              </a:rPr>
              <a:t>SQLComparativo</a:t>
            </a:r>
            <a:r>
              <a:rPr lang="pt-BR" sz="2400" dirty="0" smtClean="0">
                <a:solidFill>
                  <a:schemeClr val="tx2"/>
                </a:solidFill>
                <a:latin typeface="Lato" panose="020F0502020204030203" pitchFamily="34" charset="77"/>
                <a:ea typeface="Arial Narrow" charset="0"/>
                <a:cs typeface="Arial Narrow" charset="0"/>
              </a:rPr>
              <a:t> Treinamento POA” informando o SQL e a base Resultado. </a:t>
            </a:r>
            <a:endParaRPr lang="pt-BR" sz="2400" dirty="0">
              <a:solidFill>
                <a:schemeClr val="tx2"/>
              </a:solidFill>
              <a:latin typeface="Lato" panose="020F0502020204030203" pitchFamily="34" charset="77"/>
              <a:ea typeface="Arial Narrow" charset="0"/>
              <a:cs typeface="Arial Narrow" charset="0"/>
            </a:endParaRPr>
          </a:p>
          <a:p>
            <a:pPr lvl="1"/>
            <a:r>
              <a:rPr lang="pt-BR" sz="2400" dirty="0">
                <a:solidFill>
                  <a:schemeClr val="tx2"/>
                </a:solidFill>
                <a:latin typeface="Lato" panose="020F0502020204030203" pitchFamily="34" charset="77"/>
                <a:ea typeface="Arial Narrow" charset="0"/>
                <a:cs typeface="Arial Narrow" charset="0"/>
              </a:rPr>
              <a:t>	</a:t>
            </a:r>
            <a:r>
              <a:rPr lang="pt-BR" sz="2400" dirty="0" smtClean="0">
                <a:solidFill>
                  <a:schemeClr val="tx2"/>
                </a:solidFill>
                <a:latin typeface="Lato" panose="020F0502020204030203" pitchFamily="34" charset="77"/>
                <a:ea typeface="Arial Narrow" charset="0"/>
                <a:cs typeface="Arial Narrow" charset="0"/>
              </a:rPr>
              <a:t>SQL: </a:t>
            </a:r>
            <a:r>
              <a:rPr lang="pt-BR" dirty="0" err="1">
                <a:solidFill>
                  <a:schemeClr val="tx2"/>
                </a:solidFill>
              </a:rPr>
              <a:t>select</a:t>
            </a:r>
            <a:r>
              <a:rPr lang="pt-BR" dirty="0">
                <a:solidFill>
                  <a:schemeClr val="tx2"/>
                </a:solidFill>
              </a:rPr>
              <a:t> </a:t>
            </a:r>
            <a:r>
              <a:rPr lang="pt-BR" dirty="0" err="1">
                <a:solidFill>
                  <a:schemeClr val="tx2"/>
                </a:solidFill>
              </a:rPr>
              <a:t>descricao</a:t>
            </a:r>
            <a:r>
              <a:rPr lang="pt-BR" dirty="0">
                <a:solidFill>
                  <a:schemeClr val="tx2"/>
                </a:solidFill>
              </a:rPr>
              <a:t>, </a:t>
            </a:r>
            <a:r>
              <a:rPr lang="pt-BR" dirty="0" err="1">
                <a:solidFill>
                  <a:schemeClr val="tx2"/>
                </a:solidFill>
              </a:rPr>
              <a:t>iniciofaixa</a:t>
            </a:r>
            <a:r>
              <a:rPr lang="pt-BR" dirty="0">
                <a:solidFill>
                  <a:schemeClr val="tx2"/>
                </a:solidFill>
              </a:rPr>
              <a:t>, </a:t>
            </a:r>
            <a:r>
              <a:rPr lang="pt-BR" dirty="0" err="1">
                <a:solidFill>
                  <a:schemeClr val="tx2"/>
                </a:solidFill>
              </a:rPr>
              <a:t>fimfaixa</a:t>
            </a:r>
            <a:r>
              <a:rPr lang="pt-BR" dirty="0">
                <a:solidFill>
                  <a:schemeClr val="tx2"/>
                </a:solidFill>
              </a:rPr>
              <a:t> </a:t>
            </a:r>
            <a:r>
              <a:rPr lang="pt-BR" dirty="0" err="1">
                <a:solidFill>
                  <a:schemeClr val="tx2"/>
                </a:solidFill>
              </a:rPr>
              <a:t>from</a:t>
            </a:r>
            <a:r>
              <a:rPr lang="pt-BR" dirty="0">
                <a:solidFill>
                  <a:schemeClr val="tx2"/>
                </a:solidFill>
              </a:rPr>
              <a:t> </a:t>
            </a:r>
            <a:r>
              <a:rPr lang="pt-BR" dirty="0" err="1" smtClean="0">
                <a:solidFill>
                  <a:schemeClr val="tx2"/>
                </a:solidFill>
              </a:rPr>
              <a:t>szfaixaetaria</a:t>
            </a:r>
            <a:r>
              <a:rPr lang="pt-BR" dirty="0" smtClean="0">
                <a:solidFill>
                  <a:schemeClr val="tx2"/>
                </a:solidFill>
              </a:rPr>
              <a:t> </a:t>
            </a:r>
            <a:r>
              <a:rPr lang="pt-BR" dirty="0" err="1" smtClean="0">
                <a:solidFill>
                  <a:schemeClr val="tx2"/>
                </a:solidFill>
              </a:rPr>
              <a:t>where</a:t>
            </a:r>
            <a:r>
              <a:rPr lang="pt-BR" dirty="0" smtClean="0">
                <a:solidFill>
                  <a:schemeClr val="tx2"/>
                </a:solidFill>
              </a:rPr>
              <a:t> </a:t>
            </a:r>
            <a:r>
              <a:rPr lang="pt-BR" dirty="0" err="1">
                <a:solidFill>
                  <a:schemeClr val="tx2"/>
                </a:solidFill>
              </a:rPr>
              <a:t>descricao</a:t>
            </a:r>
            <a:r>
              <a:rPr lang="pt-BR" dirty="0">
                <a:solidFill>
                  <a:schemeClr val="tx2"/>
                </a:solidFill>
              </a:rPr>
              <a:t> </a:t>
            </a:r>
            <a:r>
              <a:rPr lang="pt-BR" dirty="0" err="1">
                <a:solidFill>
                  <a:schemeClr val="tx2"/>
                </a:solidFill>
              </a:rPr>
              <a:t>like</a:t>
            </a:r>
            <a:r>
              <a:rPr lang="pt-BR" dirty="0">
                <a:solidFill>
                  <a:schemeClr val="tx2"/>
                </a:solidFill>
              </a:rPr>
              <a:t> </a:t>
            </a:r>
            <a:r>
              <a:rPr lang="pt-BR" dirty="0" smtClean="0">
                <a:solidFill>
                  <a:schemeClr val="tx2"/>
                </a:solidFill>
              </a:rPr>
              <a:t>	'Treinamento </a:t>
            </a:r>
            <a:r>
              <a:rPr lang="pt-BR" dirty="0">
                <a:solidFill>
                  <a:schemeClr val="tx2"/>
                </a:solidFill>
              </a:rPr>
              <a:t>POA'</a:t>
            </a:r>
          </a:p>
          <a:p>
            <a:pPr lvl="1"/>
            <a:r>
              <a:rPr lang="pt-BR" sz="2400" b="1" dirty="0" smtClean="0">
                <a:latin typeface="Lato" panose="020F0502020204030203" pitchFamily="34" charset="77"/>
                <a:ea typeface="Arial Narrow" charset="0"/>
                <a:cs typeface="Arial Narrow" charset="0"/>
              </a:rPr>
              <a:t>	OBS: Campo código não pode estar na consulta ou deve ser ignorado na Atividade.</a:t>
            </a:r>
          </a:p>
          <a:p>
            <a:pPr lvl="1"/>
            <a:endParaRPr lang="pt-BR" sz="2400" dirty="0" smtClean="0">
              <a:latin typeface="Lato" panose="020F0502020204030203" pitchFamily="34" charset="77"/>
              <a:ea typeface="Arial Narrow" charset="0"/>
              <a:cs typeface="Arial Narrow" charset="0"/>
            </a:endParaRPr>
          </a:p>
          <a:p>
            <a:pPr lvl="1"/>
            <a:r>
              <a:rPr lang="pt-BR" sz="2400" dirty="0" smtClean="0">
                <a:latin typeface="Lato" panose="020F0502020204030203" pitchFamily="34" charset="77"/>
                <a:ea typeface="Arial Narrow" charset="0"/>
                <a:cs typeface="Arial Narrow" charset="0"/>
              </a:rPr>
              <a:t>Recomendamos </a:t>
            </a:r>
            <a:r>
              <a:rPr lang="pt-BR" sz="2400" dirty="0">
                <a:latin typeface="Lato" panose="020F0502020204030203" pitchFamily="34" charset="77"/>
                <a:ea typeface="Arial Narrow" charset="0"/>
                <a:cs typeface="Arial Narrow" charset="0"/>
              </a:rPr>
              <a:t>a utilização do </a:t>
            </a:r>
            <a:r>
              <a:rPr lang="pt-BR" sz="2400" dirty="0" err="1">
                <a:latin typeface="Lato" panose="020F0502020204030203" pitchFamily="34" charset="77"/>
                <a:ea typeface="Arial Narrow" charset="0"/>
                <a:cs typeface="Arial Narrow" charset="0"/>
              </a:rPr>
              <a:t>Mock</a:t>
            </a:r>
            <a:r>
              <a:rPr lang="pt-BR" sz="2400" dirty="0">
                <a:latin typeface="Lato" panose="020F0502020204030203" pitchFamily="34" charset="77"/>
                <a:ea typeface="Arial Narrow" charset="0"/>
                <a:cs typeface="Arial Narrow" charset="0"/>
              </a:rPr>
              <a:t> e da palavra chave {</a:t>
            </a:r>
            <a:r>
              <a:rPr lang="pt-BR" sz="2400" dirty="0" err="1">
                <a:latin typeface="Lato" panose="020F0502020204030203" pitchFamily="34" charset="77"/>
                <a:ea typeface="Arial Narrow" charset="0"/>
                <a:cs typeface="Arial Narrow" charset="0"/>
              </a:rPr>
              <a:t>versao</a:t>
            </a:r>
            <a:r>
              <a:rPr lang="pt-BR" sz="2400" dirty="0">
                <a:latin typeface="Lato" panose="020F0502020204030203" pitchFamily="34" charset="77"/>
                <a:ea typeface="Arial Narrow" charset="0"/>
                <a:cs typeface="Arial Narrow" charset="0"/>
              </a:rPr>
              <a:t>}.</a:t>
            </a:r>
          </a:p>
          <a:p>
            <a:pPr lvl="1"/>
            <a:endParaRPr lang="pt-BR" sz="2400" b="1" dirty="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1172516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545672" cy="7151146"/>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Web Services</a:t>
            </a:r>
          </a:p>
          <a:p>
            <a:pPr lvl="1"/>
            <a:r>
              <a:rPr lang="pt-BR" sz="2400" dirty="0" smtClean="0"/>
              <a:t>Web </a:t>
            </a:r>
            <a:r>
              <a:rPr lang="pt-BR" sz="2400" dirty="0" err="1"/>
              <a:t>service</a:t>
            </a:r>
            <a:r>
              <a:rPr lang="pt-BR" sz="2400" dirty="0"/>
              <a:t> é uma solução utilizada na integração de sistemas e na comunicação entre </a:t>
            </a:r>
            <a:r>
              <a:rPr lang="pt-BR" sz="2400" dirty="0" smtClean="0"/>
              <a:t>aplicações diferentes, em formato XML</a:t>
            </a:r>
          </a:p>
          <a:p>
            <a:pPr lvl="1"/>
            <a:r>
              <a:rPr lang="pt-BR" sz="2400" dirty="0" smtClean="0"/>
              <a:t>Com </a:t>
            </a:r>
            <a:r>
              <a:rPr lang="pt-BR" sz="2400" dirty="0"/>
              <a:t>está tecnologia é possível que novas aplicações possam interagir com aquelas que </a:t>
            </a:r>
            <a:r>
              <a:rPr lang="pt-BR" sz="2400" dirty="0" smtClean="0"/>
              <a:t>já </a:t>
            </a:r>
            <a:r>
              <a:rPr lang="pt-BR" sz="2400" dirty="0"/>
              <a:t>existem, e que sistemas desenvolvidos em plataformas diferentes sejam compatíveis. </a:t>
            </a:r>
            <a:endParaRPr lang="pt-BR" sz="2400" dirty="0" smtClean="0"/>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smtClean="0"/>
              <a:t>Estruturas </a:t>
            </a:r>
            <a:r>
              <a:rPr lang="pt-BR" sz="2400" dirty="0"/>
              <a:t>do Webservice RM</a:t>
            </a:r>
            <a:r>
              <a:rPr lang="pt-BR" sz="2400" dirty="0" smtClean="0"/>
              <a:t>:</a:t>
            </a:r>
          </a:p>
          <a:p>
            <a:pPr lvl="1"/>
            <a:r>
              <a:rPr lang="pt-BR" sz="2400" dirty="0" err="1" smtClean="0"/>
              <a:t>wsDataServer</a:t>
            </a:r>
            <a:r>
              <a:rPr lang="pt-BR" sz="2400" dirty="0"/>
              <a:t>: </a:t>
            </a:r>
            <a:r>
              <a:rPr lang="pt-BR" sz="2400" dirty="0" smtClean="0"/>
              <a:t>Este </a:t>
            </a:r>
            <a:r>
              <a:rPr lang="pt-BR" sz="2400" dirty="0"/>
              <a:t>serviço disponibiliza acesso aos objetos de negócio RM (métodos) </a:t>
            </a:r>
            <a:r>
              <a:rPr lang="pt-BR" sz="2400" dirty="0" smtClean="0"/>
              <a:t>para </a:t>
            </a:r>
            <a:r>
              <a:rPr lang="pt-BR" sz="2400" dirty="0"/>
              <a:t>realização dos processos de inclusão, alteração, exclusão e etc</a:t>
            </a:r>
            <a:r>
              <a:rPr lang="pt-BR" sz="2400" dirty="0" smtClean="0"/>
              <a:t>.</a:t>
            </a:r>
          </a:p>
          <a:p>
            <a:pPr lvl="2"/>
            <a:r>
              <a:rPr lang="pt-BR" sz="1800" dirty="0" err="1">
                <a:solidFill>
                  <a:schemeClr val="bg2"/>
                </a:solidFill>
              </a:rPr>
              <a:t>GetSchema</a:t>
            </a:r>
            <a:r>
              <a:rPr lang="pt-BR" sz="1800" dirty="0">
                <a:solidFill>
                  <a:schemeClr val="bg2"/>
                </a:solidFill>
              </a:rPr>
              <a:t> - Retorna o esquema (XSD) do </a:t>
            </a:r>
            <a:r>
              <a:rPr lang="pt-BR" sz="1800" dirty="0" err="1">
                <a:solidFill>
                  <a:schemeClr val="bg2"/>
                </a:solidFill>
              </a:rPr>
              <a:t>DataServer</a:t>
            </a:r>
            <a:r>
              <a:rPr lang="pt-BR" sz="1800" dirty="0">
                <a:solidFill>
                  <a:schemeClr val="bg2"/>
                </a:solidFill>
              </a:rPr>
              <a:t> (regra de negócio RM) passado como parâmetro. </a:t>
            </a:r>
          </a:p>
          <a:p>
            <a:pPr lvl="2"/>
            <a:r>
              <a:rPr lang="pt-BR" sz="1800" dirty="0" err="1" smtClean="0">
                <a:solidFill>
                  <a:schemeClr val="bg2"/>
                </a:solidFill>
              </a:rPr>
              <a:t>SaveRecord</a:t>
            </a:r>
            <a:r>
              <a:rPr lang="pt-BR" sz="1800" dirty="0" smtClean="0">
                <a:solidFill>
                  <a:schemeClr val="bg2"/>
                </a:solidFill>
              </a:rPr>
              <a:t> </a:t>
            </a:r>
            <a:r>
              <a:rPr lang="pt-BR" sz="1800" dirty="0">
                <a:solidFill>
                  <a:schemeClr val="bg2"/>
                </a:solidFill>
              </a:rPr>
              <a:t>- Responsável por realizar as atualizações (incluir e alterar) registros de um </a:t>
            </a:r>
            <a:r>
              <a:rPr lang="pt-BR" sz="1800" dirty="0" err="1">
                <a:solidFill>
                  <a:schemeClr val="bg2"/>
                </a:solidFill>
              </a:rPr>
              <a:t>DataServer</a:t>
            </a:r>
            <a:r>
              <a:rPr lang="pt-BR" sz="1800" dirty="0">
                <a:solidFill>
                  <a:schemeClr val="bg2"/>
                </a:solidFill>
              </a:rPr>
              <a:t> informado. </a:t>
            </a:r>
          </a:p>
          <a:p>
            <a:pPr lvl="2"/>
            <a:r>
              <a:rPr lang="pt-BR" sz="1800" dirty="0" err="1" smtClean="0">
                <a:solidFill>
                  <a:schemeClr val="bg2"/>
                </a:solidFill>
              </a:rPr>
              <a:t>ReadRecord</a:t>
            </a:r>
            <a:r>
              <a:rPr lang="pt-BR" sz="1800" dirty="0" smtClean="0">
                <a:solidFill>
                  <a:schemeClr val="bg2"/>
                </a:solidFill>
              </a:rPr>
              <a:t> </a:t>
            </a:r>
            <a:r>
              <a:rPr lang="pt-BR" sz="1800" dirty="0">
                <a:solidFill>
                  <a:schemeClr val="bg2"/>
                </a:solidFill>
              </a:rPr>
              <a:t>- Responsável por retornar o registro/leitura contendo as informações que serão editadas. </a:t>
            </a:r>
            <a:endParaRPr lang="pt-BR" sz="1800" dirty="0" smtClean="0">
              <a:solidFill>
                <a:schemeClr val="bg2"/>
              </a:solidFill>
            </a:endParaRPr>
          </a:p>
          <a:p>
            <a:pPr lvl="2"/>
            <a:r>
              <a:rPr lang="pt-BR" sz="1800" dirty="0" err="1" smtClean="0">
                <a:solidFill>
                  <a:schemeClr val="bg2"/>
                </a:solidFill>
              </a:rPr>
              <a:t>ReadView</a:t>
            </a:r>
            <a:r>
              <a:rPr lang="pt-BR" sz="1800" dirty="0" smtClean="0">
                <a:solidFill>
                  <a:schemeClr val="bg2"/>
                </a:solidFill>
              </a:rPr>
              <a:t> </a:t>
            </a:r>
            <a:r>
              <a:rPr lang="pt-BR" sz="1800" dirty="0">
                <a:solidFill>
                  <a:schemeClr val="bg2"/>
                </a:solidFill>
              </a:rPr>
              <a:t>- Responsável por retornar os dados de um </a:t>
            </a:r>
            <a:r>
              <a:rPr lang="pt-BR" sz="1800" dirty="0" err="1">
                <a:solidFill>
                  <a:schemeClr val="bg2"/>
                </a:solidFill>
              </a:rPr>
              <a:t>dataset</a:t>
            </a:r>
            <a:r>
              <a:rPr lang="pt-BR" sz="1800" dirty="0">
                <a:solidFill>
                  <a:schemeClr val="bg2"/>
                </a:solidFill>
              </a:rPr>
              <a:t> contendo as informações que serão exibidas na visão. </a:t>
            </a:r>
          </a:p>
          <a:p>
            <a:pPr lvl="2"/>
            <a:r>
              <a:rPr lang="pt-BR" sz="1800" dirty="0" err="1" smtClean="0">
                <a:solidFill>
                  <a:schemeClr val="bg2"/>
                </a:solidFill>
              </a:rPr>
              <a:t>DeleteRecord</a:t>
            </a:r>
            <a:r>
              <a:rPr lang="pt-BR" sz="1800" dirty="0" smtClean="0">
                <a:solidFill>
                  <a:schemeClr val="bg2"/>
                </a:solidFill>
              </a:rPr>
              <a:t> </a:t>
            </a:r>
            <a:r>
              <a:rPr lang="pt-BR" sz="1800" dirty="0">
                <a:solidFill>
                  <a:schemeClr val="bg2"/>
                </a:solidFill>
              </a:rPr>
              <a:t>- Responsável por realiza a exclusão de registros do </a:t>
            </a:r>
            <a:r>
              <a:rPr lang="pt-BR" sz="1800" dirty="0" err="1" smtClean="0">
                <a:solidFill>
                  <a:schemeClr val="bg2"/>
                </a:solidFill>
              </a:rPr>
              <a:t>DataServer</a:t>
            </a:r>
            <a:r>
              <a:rPr lang="pt-BR" sz="1800" dirty="0" smtClean="0">
                <a:solidFill>
                  <a:schemeClr val="bg2"/>
                </a:solidFill>
              </a:rPr>
              <a:t>.</a:t>
            </a:r>
            <a:endParaRPr lang="pt-BR" sz="1800" dirty="0">
              <a:solidFill>
                <a:schemeClr val="bg2"/>
              </a:solidFill>
            </a:endParaRPr>
          </a:p>
          <a:p>
            <a:pPr lvl="2"/>
            <a:r>
              <a:rPr lang="pt-BR" sz="1800" dirty="0" err="1" smtClean="0">
                <a:solidFill>
                  <a:schemeClr val="bg2"/>
                </a:solidFill>
              </a:rPr>
              <a:t>IsValidDataServer</a:t>
            </a:r>
            <a:r>
              <a:rPr lang="pt-BR" sz="1800" dirty="0" smtClean="0">
                <a:solidFill>
                  <a:schemeClr val="bg2"/>
                </a:solidFill>
              </a:rPr>
              <a:t> </a:t>
            </a:r>
            <a:r>
              <a:rPr lang="pt-BR" sz="1800" dirty="0">
                <a:solidFill>
                  <a:schemeClr val="bg2"/>
                </a:solidFill>
              </a:rPr>
              <a:t>- Responsável por retornar se o </a:t>
            </a:r>
            <a:r>
              <a:rPr lang="pt-BR" sz="1800" dirty="0" err="1">
                <a:solidFill>
                  <a:schemeClr val="bg2"/>
                </a:solidFill>
              </a:rPr>
              <a:t>DataServer</a:t>
            </a:r>
            <a:r>
              <a:rPr lang="pt-BR" sz="1800" dirty="0">
                <a:solidFill>
                  <a:schemeClr val="bg2"/>
                </a:solidFill>
              </a:rPr>
              <a:t> passado como parâmetro é válido ou não.</a:t>
            </a:r>
          </a:p>
          <a:p>
            <a:pPr lvl="1"/>
            <a:endParaRPr lang="pt-BR" sz="2400" dirty="0" smtClean="0"/>
          </a:p>
          <a:p>
            <a:pPr lvl="1"/>
            <a:r>
              <a:rPr lang="pt-BR" sz="2400" dirty="0" err="1" smtClean="0"/>
              <a:t>wsProcess</a:t>
            </a:r>
            <a:r>
              <a:rPr lang="pt-BR" sz="2400" dirty="0"/>
              <a:t>: </a:t>
            </a:r>
            <a:r>
              <a:rPr lang="pt-BR" sz="2400" dirty="0" smtClean="0"/>
              <a:t>Este </a:t>
            </a:r>
            <a:r>
              <a:rPr lang="pt-BR" sz="2400" dirty="0"/>
              <a:t>serviço disponibiliza objetos de negócio (métodos) para manipulação de </a:t>
            </a:r>
            <a:r>
              <a:rPr lang="pt-BR" sz="2400" dirty="0" smtClean="0"/>
              <a:t>processos </a:t>
            </a:r>
            <a:r>
              <a:rPr lang="pt-BR" sz="2400" dirty="0"/>
              <a:t>na linha </a:t>
            </a:r>
            <a:r>
              <a:rPr lang="pt-BR" sz="2400" dirty="0" smtClean="0"/>
              <a:t>RM. Ex</a:t>
            </a:r>
            <a:r>
              <a:rPr lang="pt-BR" sz="2400" dirty="0"/>
              <a:t>.: Realizar o processo de baixa de </a:t>
            </a:r>
            <a:r>
              <a:rPr lang="pt-BR" sz="2400" dirty="0" smtClean="0"/>
              <a:t>lançamento.</a:t>
            </a:r>
            <a:endParaRPr lang="pt-BR" sz="2400" dirty="0"/>
          </a:p>
          <a:p>
            <a:pPr lvl="2"/>
            <a:r>
              <a:rPr lang="pt-BR" sz="1800" dirty="0" err="1">
                <a:solidFill>
                  <a:schemeClr val="bg2"/>
                </a:solidFill>
              </a:rPr>
              <a:t>ExecuteWithXmlParams</a:t>
            </a:r>
            <a:r>
              <a:rPr lang="pt-BR" sz="1800" dirty="0">
                <a:solidFill>
                  <a:schemeClr val="bg2"/>
                </a:solidFill>
              </a:rPr>
              <a:t> - Responsável pela execução dos processos da linha RM. Neste método é passando como parâmetro no </a:t>
            </a:r>
            <a:r>
              <a:rPr lang="pt-BR" sz="1800" dirty="0" err="1">
                <a:solidFill>
                  <a:schemeClr val="bg2"/>
                </a:solidFill>
              </a:rPr>
              <a:t>xml</a:t>
            </a:r>
            <a:r>
              <a:rPr lang="pt-BR" sz="1800" dirty="0">
                <a:solidFill>
                  <a:schemeClr val="bg2"/>
                </a:solidFill>
              </a:rPr>
              <a:t> o </a:t>
            </a:r>
            <a:r>
              <a:rPr lang="pt-BR" sz="1800" dirty="0" err="1">
                <a:solidFill>
                  <a:schemeClr val="bg2"/>
                </a:solidFill>
              </a:rPr>
              <a:t>DataServerName</a:t>
            </a:r>
            <a:r>
              <a:rPr lang="pt-BR" sz="1800" dirty="0">
                <a:solidFill>
                  <a:schemeClr val="bg2"/>
                </a:solidFill>
              </a:rPr>
              <a:t> e o </a:t>
            </a:r>
            <a:r>
              <a:rPr lang="pt-BR" sz="1800" dirty="0" err="1">
                <a:solidFill>
                  <a:schemeClr val="bg2"/>
                </a:solidFill>
              </a:rPr>
              <a:t>xml</a:t>
            </a:r>
            <a:r>
              <a:rPr lang="pt-BR" sz="1800" dirty="0">
                <a:solidFill>
                  <a:schemeClr val="bg2"/>
                </a:solidFill>
              </a:rPr>
              <a:t> do processo a ser executado</a:t>
            </a:r>
            <a:r>
              <a:rPr lang="pt-BR" sz="1800" dirty="0" smtClean="0">
                <a:solidFill>
                  <a:schemeClr val="bg2"/>
                </a:solidFill>
              </a:rPr>
              <a:t>.</a:t>
            </a:r>
            <a:endParaRPr lang="pt-BR" sz="1800" dirty="0">
              <a:solidFill>
                <a:schemeClr val="bg2"/>
              </a:solidFill>
            </a:endParaRPr>
          </a:p>
        </p:txBody>
      </p:sp>
    </p:spTree>
    <p:extLst>
      <p:ext uri="{BB962C8B-B14F-4D97-AF65-F5344CB8AC3E}">
        <p14:creationId xmlns:p14="http://schemas.microsoft.com/office/powerpoint/2010/main" val="3302694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545672" cy="7151146"/>
          </a:xfrm>
          <a:prstGeom prst="rect">
            <a:avLst/>
          </a:prstGeom>
        </p:spPr>
        <p:txBody>
          <a:bodyPr wrap="square" rtlCol="0">
            <a:normAutofit lnSpcReduction="10000"/>
          </a:bodyPr>
          <a:lstStyle/>
          <a:p>
            <a:pPr marL="342900" indent="-342900">
              <a:buFontTx/>
              <a:buChar char="-"/>
            </a:pPr>
            <a:r>
              <a:rPr lang="pt-BR" sz="2400" dirty="0" smtClean="0">
                <a:latin typeface="Lato" panose="020F0502020204030203" pitchFamily="34" charset="77"/>
                <a:ea typeface="Arial Narrow" charset="0"/>
                <a:cs typeface="Arial Narrow" charset="0"/>
              </a:rPr>
              <a:t>Acessando Web Services</a:t>
            </a:r>
          </a:p>
          <a:p>
            <a:pPr lvl="1"/>
            <a:r>
              <a:rPr lang="pt-BR" sz="2400" dirty="0" smtClean="0">
                <a:latin typeface="Lato" panose="020F0502020204030203" pitchFamily="34" charset="77"/>
                <a:ea typeface="Arial Narrow" charset="0"/>
                <a:cs typeface="Arial Narrow" charset="0"/>
              </a:rPr>
              <a:t>Edite </a:t>
            </a:r>
            <a:r>
              <a:rPr lang="pt-BR" sz="2400" dirty="0">
                <a:latin typeface="Lato" panose="020F0502020204030203" pitchFamily="34" charset="77"/>
                <a:ea typeface="Arial Narrow" charset="0"/>
                <a:cs typeface="Arial Narrow" charset="0"/>
              </a:rPr>
              <a:t>o arquivo “</a:t>
            </a:r>
            <a:r>
              <a:rPr lang="pt-BR" sz="2400" dirty="0" err="1">
                <a:latin typeface="Lato" panose="020F0502020204030203" pitchFamily="34" charset="77"/>
                <a:ea typeface="Arial Narrow" charset="0"/>
                <a:cs typeface="Arial Narrow" charset="0"/>
              </a:rPr>
              <a:t>RM.Host.exe.config</a:t>
            </a:r>
            <a:r>
              <a:rPr lang="pt-BR" sz="2400" dirty="0">
                <a:latin typeface="Lato" panose="020F0502020204030203" pitchFamily="34" charset="77"/>
                <a:ea typeface="Arial Narrow" charset="0"/>
                <a:cs typeface="Arial Narrow" charset="0"/>
              </a:rPr>
              <a:t>” e insira as </a:t>
            </a:r>
            <a:r>
              <a:rPr lang="pt-BR" sz="2400" dirty="0" err="1">
                <a:latin typeface="Lato" panose="020F0502020204030203" pitchFamily="34" charset="77"/>
                <a:ea typeface="Arial Narrow" charset="0"/>
                <a:cs typeface="Arial Narrow" charset="0"/>
              </a:rPr>
              <a:t>Tags</a:t>
            </a:r>
            <a:endParaRPr lang="pt-BR" sz="2400" dirty="0">
              <a:latin typeface="Lato" panose="020F0502020204030203" pitchFamily="34" charset="77"/>
              <a:ea typeface="Arial Narrow" charset="0"/>
              <a:cs typeface="Arial Narrow" charset="0"/>
            </a:endParaRPr>
          </a:p>
          <a:p>
            <a:r>
              <a:rPr lang="pt-BR" sz="2400" dirty="0" smtClean="0">
                <a:latin typeface="Lato" panose="020F0502020204030203" pitchFamily="34" charset="77"/>
                <a:ea typeface="Arial Narrow" charset="0"/>
                <a:cs typeface="Arial Narrow" charset="0"/>
              </a:rPr>
              <a:t>	</a:t>
            </a:r>
            <a:r>
              <a:rPr lang="en-US" sz="2400" dirty="0"/>
              <a:t>&lt;add key="</a:t>
            </a:r>
            <a:r>
              <a:rPr lang="en-US" sz="2400" dirty="0" err="1"/>
              <a:t>DefaultDB</a:t>
            </a:r>
            <a:r>
              <a:rPr lang="en-US" sz="2400" dirty="0"/>
              <a:t>" value="</a:t>
            </a:r>
            <a:r>
              <a:rPr lang="en-US" sz="2400" dirty="0" err="1"/>
              <a:t>CorporeRM</a:t>
            </a:r>
            <a:r>
              <a:rPr lang="en-US" sz="2400" dirty="0"/>
              <a:t>" /&gt;</a:t>
            </a:r>
          </a:p>
          <a:p>
            <a:r>
              <a:rPr lang="en-US" sz="2400" dirty="0" smtClean="0"/>
              <a:t>	&lt;</a:t>
            </a:r>
            <a:r>
              <a:rPr lang="en-US" sz="2400" dirty="0"/>
              <a:t>add key="HTTPPORT" value="8051" /&gt;</a:t>
            </a:r>
          </a:p>
          <a:p>
            <a:pPr lvl="1"/>
            <a:r>
              <a:rPr lang="pt-BR" sz="2400" dirty="0" smtClean="0">
                <a:latin typeface="Lato" panose="020F0502020204030203" pitchFamily="34" charset="77"/>
                <a:ea typeface="Arial Narrow" charset="0"/>
                <a:cs typeface="Arial Narrow" charset="0"/>
              </a:rPr>
              <a:t>Parametrizar o RM.HOST.EXE para ser executado como administrador</a:t>
            </a:r>
            <a:endParaRPr lang="pt-BR" sz="2400" dirty="0" smtClean="0">
              <a:latin typeface="Lato" panose="020F0502020204030203" pitchFamily="34" charset="77"/>
              <a:ea typeface="Arial Narrow" charset="0"/>
              <a:cs typeface="Arial Narrow" charset="0"/>
            </a:endParaRPr>
          </a:p>
          <a:p>
            <a:pPr lvl="1"/>
            <a:endParaRPr lang="pt-BR" sz="2400" dirty="0">
              <a:latin typeface="Lato" panose="020F0502020204030203" pitchFamily="34" charset="77"/>
              <a:ea typeface="Arial Narrow" charset="0"/>
              <a:cs typeface="Arial Narrow" charset="0"/>
            </a:endParaRPr>
          </a:p>
          <a:p>
            <a:pPr lvl="1"/>
            <a:r>
              <a:rPr lang="pt-BR" sz="2400" dirty="0">
                <a:latin typeface="Lato" panose="020F0502020204030203" pitchFamily="34" charset="77"/>
                <a:ea typeface="Arial Narrow" charset="0"/>
                <a:cs typeface="Arial Narrow" charset="0"/>
                <a:hlinkClick r:id="rId2"/>
              </a:rPr>
              <a:t>http://Servidor:Porta/wspageindex</a:t>
            </a:r>
            <a:r>
              <a:rPr lang="pt-BR" sz="2400" dirty="0" smtClean="0">
                <a:latin typeface="Lato" panose="020F0502020204030203" pitchFamily="34" charset="77"/>
                <a:ea typeface="Arial Narrow" charset="0"/>
                <a:cs typeface="Arial Narrow" charset="0"/>
                <a:hlinkClick r:id="rId2"/>
              </a:rPr>
              <a:t>/</a:t>
            </a:r>
            <a:r>
              <a:rPr lang="pt-BR" sz="2400" dirty="0" smtClean="0">
                <a:latin typeface="Lato" panose="020F0502020204030203" pitchFamily="34" charset="77"/>
                <a:ea typeface="Arial Narrow" charset="0"/>
                <a:cs typeface="Arial Narrow" charset="0"/>
              </a:rPr>
              <a:t>	</a:t>
            </a:r>
            <a:r>
              <a:rPr lang="pt-BR" sz="2400" dirty="0" err="1" smtClean="0">
                <a:latin typeface="Lato" panose="020F0502020204030203" pitchFamily="34" charset="77"/>
                <a:ea typeface="Arial Narrow" charset="0"/>
                <a:cs typeface="Arial Narrow" charset="0"/>
              </a:rPr>
              <a:t>Ex</a:t>
            </a:r>
            <a:r>
              <a:rPr lang="pt-BR" sz="2400" dirty="0" smtClean="0">
                <a:latin typeface="Lato" panose="020F0502020204030203" pitchFamily="34" charset="77"/>
                <a:ea typeface="Arial Narrow" charset="0"/>
                <a:cs typeface="Arial Narrow" charset="0"/>
              </a:rPr>
              <a:t>: </a:t>
            </a:r>
            <a:r>
              <a:rPr lang="pt-BR" sz="2400" dirty="0">
                <a:latin typeface="Lato" panose="020F0502020204030203" pitchFamily="34" charset="77"/>
                <a:ea typeface="Arial Narrow" charset="0"/>
                <a:cs typeface="Arial Narrow" charset="0"/>
                <a:hlinkClick r:id="rId3"/>
              </a:rPr>
              <a:t>http://</a:t>
            </a:r>
            <a:r>
              <a:rPr lang="pt-BR" sz="2400" dirty="0" smtClean="0">
                <a:latin typeface="Lato" panose="020F0502020204030203" pitchFamily="34" charset="77"/>
                <a:ea typeface="Arial Narrow" charset="0"/>
                <a:cs typeface="Arial Narrow" charset="0"/>
                <a:hlinkClick r:id="rId3"/>
              </a:rPr>
              <a:t>bhn050103006:8051/wspageindex</a:t>
            </a:r>
            <a:r>
              <a:rPr lang="pt-BR" sz="2400" dirty="0">
                <a:latin typeface="Lato" panose="020F0502020204030203" pitchFamily="34" charset="77"/>
                <a:ea typeface="Arial Narrow" charset="0"/>
                <a:cs typeface="Arial Narrow" charset="0"/>
                <a:hlinkClick r:id="rId3"/>
              </a:rPr>
              <a:t>/</a:t>
            </a: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Validação de Web Services</a:t>
            </a:r>
          </a:p>
          <a:p>
            <a:pPr lvl="1"/>
            <a:endParaRPr lang="pt-BR" sz="2400" dirty="0" smtClean="0"/>
          </a:p>
          <a:p>
            <a:pPr lvl="1"/>
            <a:r>
              <a:rPr lang="pt-BR" sz="2400" dirty="0" err="1" smtClean="0"/>
              <a:t>Soap</a:t>
            </a:r>
            <a:r>
              <a:rPr lang="pt-BR" sz="2400" dirty="0" smtClean="0"/>
              <a:t> </a:t>
            </a:r>
            <a:r>
              <a:rPr lang="pt-BR" sz="2400" dirty="0"/>
              <a:t>Ui;</a:t>
            </a:r>
          </a:p>
          <a:p>
            <a:pPr lvl="1"/>
            <a:r>
              <a:rPr lang="pt-BR" sz="2400" dirty="0" smtClean="0"/>
              <a:t>	</a:t>
            </a:r>
            <a:r>
              <a:rPr lang="pt-BR" sz="2400" dirty="0">
                <a:latin typeface="Lato" panose="020F0502020204030203" pitchFamily="34" charset="77"/>
                <a:ea typeface="Arial Narrow" charset="0"/>
                <a:cs typeface="Arial Narrow" charset="0"/>
                <a:hlinkClick r:id="rId4"/>
              </a:rPr>
              <a:t> https://www.soapui.org/downloads/soapui.html</a:t>
            </a:r>
            <a:r>
              <a:rPr lang="pt-BR" sz="2400" dirty="0">
                <a:latin typeface="Lato" panose="020F0502020204030203" pitchFamily="34" charset="77"/>
                <a:ea typeface="Arial Narrow" charset="0"/>
                <a:cs typeface="Arial Narrow" charset="0"/>
              </a:rPr>
              <a:t> </a:t>
            </a:r>
            <a:endParaRPr lang="pt-BR" sz="2400" dirty="0"/>
          </a:p>
          <a:p>
            <a:pPr lvl="1"/>
            <a:endParaRPr lang="pt-BR" sz="2400" dirty="0" smtClean="0"/>
          </a:p>
          <a:p>
            <a:pPr lvl="1"/>
            <a:r>
              <a:rPr lang="pt-BR" sz="2400" dirty="0" smtClean="0"/>
              <a:t>Totvs </a:t>
            </a:r>
            <a:r>
              <a:rPr lang="pt-BR" sz="2400" dirty="0"/>
              <a:t>ws </a:t>
            </a:r>
            <a:r>
              <a:rPr lang="pt-BR" sz="2400" dirty="0" err="1"/>
              <a:t>Client</a:t>
            </a:r>
            <a:r>
              <a:rPr lang="pt-BR" sz="2400" dirty="0"/>
              <a:t>;</a:t>
            </a:r>
          </a:p>
          <a:p>
            <a:pPr lvl="1"/>
            <a:r>
              <a:rPr lang="pt-BR" sz="2400" dirty="0"/>
              <a:t>	</a:t>
            </a:r>
            <a:r>
              <a:rPr lang="pt-BR" sz="2400" dirty="0">
                <a:latin typeface="Lato" panose="020F0502020204030203" pitchFamily="34" charset="77"/>
                <a:ea typeface="Arial Narrow" charset="0"/>
                <a:cs typeface="Arial Narrow" charset="0"/>
                <a:hlinkClick r:id="rId5"/>
              </a:rPr>
              <a:t>http://tdn.totvs.com/pages/viewpage.action?pageId=189307798</a:t>
            </a:r>
            <a:endParaRPr lang="pt-BR" sz="2400" dirty="0">
              <a:latin typeface="Lato" panose="020F0502020204030203" pitchFamily="34" charset="77"/>
              <a:ea typeface="Arial Narrow" charset="0"/>
              <a:cs typeface="Arial Narrow" charset="0"/>
            </a:endParaRPr>
          </a:p>
          <a:p>
            <a:pPr lvl="1"/>
            <a:endParaRPr lang="pt-BR" sz="2400" dirty="0"/>
          </a:p>
          <a:p>
            <a:pPr lvl="1"/>
            <a:r>
              <a:rPr lang="pt-BR" sz="2400" dirty="0"/>
              <a:t>XML de parâmetros de JOB;</a:t>
            </a:r>
          </a:p>
          <a:p>
            <a:pPr lvl="1"/>
            <a:r>
              <a:rPr lang="pt-BR" sz="2400" dirty="0"/>
              <a:t>	Localizado no menu “Executar” do RM. Somente captura o XML dos Jobs executados.</a:t>
            </a:r>
          </a:p>
          <a:p>
            <a:pPr lvl="1"/>
            <a:endParaRPr lang="pt-BR" sz="2400" dirty="0"/>
          </a:p>
          <a:p>
            <a:pPr lvl="1"/>
            <a:r>
              <a:rPr lang="pt-BR" sz="2400" dirty="0"/>
              <a:t>Test </a:t>
            </a:r>
            <a:r>
              <a:rPr lang="pt-BR" sz="2400" dirty="0" err="1"/>
              <a:t>Flow</a:t>
            </a:r>
            <a:r>
              <a:rPr lang="pt-BR" sz="2400" dirty="0"/>
              <a:t> 2.0</a:t>
            </a:r>
            <a:r>
              <a:rPr lang="pt-BR" sz="2400" dirty="0" smtClean="0"/>
              <a:t>.</a:t>
            </a:r>
          </a:p>
          <a:p>
            <a:pPr lvl="1"/>
            <a:r>
              <a:rPr lang="pt-BR" sz="2400" dirty="0"/>
              <a:t>	</a:t>
            </a:r>
            <a:r>
              <a:rPr lang="pt-BR" sz="2400" dirty="0" smtClean="0"/>
              <a:t>Informe a </a:t>
            </a:r>
            <a:r>
              <a:rPr lang="pt-BR" sz="2400" dirty="0" err="1" smtClean="0"/>
              <a:t>url</a:t>
            </a:r>
            <a:r>
              <a:rPr lang="pt-BR" sz="2400" dirty="0" smtClean="0"/>
              <a:t> do </a:t>
            </a:r>
            <a:r>
              <a:rPr lang="pt-BR" sz="2400" dirty="0" err="1" smtClean="0"/>
              <a:t>dataProcess</a:t>
            </a:r>
            <a:r>
              <a:rPr lang="pt-BR" sz="2400" dirty="0" smtClean="0">
                <a:latin typeface="Lato" panose="020F0502020204030203" pitchFamily="34" charset="77"/>
                <a:ea typeface="Arial Narrow" charset="0"/>
                <a:cs typeface="Arial Narrow" charset="0"/>
              </a:rPr>
              <a:t>  - Uri </a:t>
            </a:r>
            <a:r>
              <a:rPr lang="pt-BR" sz="2400" dirty="0">
                <a:latin typeface="Lato" panose="020F0502020204030203" pitchFamily="34" charset="77"/>
                <a:ea typeface="Arial Narrow" charset="0"/>
                <a:cs typeface="Arial Narrow" charset="0"/>
              </a:rPr>
              <a:t>(</a:t>
            </a:r>
            <a:r>
              <a:rPr lang="pt-BR" sz="2400" dirty="0" smtClean="0">
                <a:latin typeface="Lato" panose="020F0502020204030203" pitchFamily="34" charset="77"/>
                <a:ea typeface="Arial Narrow" charset="0"/>
                <a:cs typeface="Arial Narrow" charset="0"/>
              </a:rPr>
              <a:t>WSDL) = </a:t>
            </a:r>
            <a:r>
              <a:rPr lang="pt-BR" sz="2400" dirty="0" smtClean="0">
                <a:latin typeface="Lato" panose="020F0502020204030203" pitchFamily="34" charset="77"/>
                <a:ea typeface="Arial Narrow" charset="0"/>
                <a:cs typeface="Arial Narrow" charset="0"/>
                <a:hlinkClick r:id="rId6"/>
              </a:rPr>
              <a:t>http://servidor:porta/wsProcess/MEX?wsdl</a:t>
            </a:r>
            <a:endParaRPr lang="pt-BR" sz="2400" dirty="0">
              <a:latin typeface="Lato" panose="020F0502020204030203" pitchFamily="34" charset="77"/>
              <a:ea typeface="Arial Narrow" charset="0"/>
              <a:cs typeface="Arial Narrow" charset="0"/>
            </a:endParaRPr>
          </a:p>
          <a:p>
            <a:pPr lvl="1"/>
            <a:endParaRPr lang="pt-BR" sz="2400" dirty="0"/>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4983236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11" end="11"/>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3" end="1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4" end="1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6" end="1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17" end="17"/>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19" end="19"/>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545672" cy="7151146"/>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Criando Web Services</a:t>
            </a:r>
          </a:p>
          <a:p>
            <a:pPr lvl="1"/>
            <a:r>
              <a:rPr lang="pt-BR" sz="2400" dirty="0" smtClean="0">
                <a:latin typeface="Lato" panose="020F0502020204030203" pitchFamily="34" charset="77"/>
                <a:ea typeface="Arial Narrow" charset="0"/>
                <a:cs typeface="Arial Narrow" charset="0"/>
              </a:rPr>
              <a:t>Crie um novo registro WS no </a:t>
            </a:r>
            <a:r>
              <a:rPr lang="pt-BR" sz="2400" dirty="0" err="1" smtClean="0">
                <a:latin typeface="Lato" panose="020F0502020204030203" pitchFamily="34" charset="77"/>
                <a:ea typeface="Arial Narrow" charset="0"/>
                <a:cs typeface="Arial Narrow" charset="0"/>
              </a:rPr>
              <a:t>TestFlow</a:t>
            </a:r>
            <a:r>
              <a:rPr lang="pt-BR" sz="2400" dirty="0" smtClean="0">
                <a:latin typeface="Lato" panose="020F0502020204030203" pitchFamily="34" charset="77"/>
                <a:ea typeface="Arial Narrow" charset="0"/>
                <a:cs typeface="Arial Narrow" charset="0"/>
              </a:rPr>
              <a:t> inserindo o XML abaixo no método </a:t>
            </a:r>
            <a:r>
              <a:rPr lang="pt-BR" sz="2400" dirty="0" err="1" smtClean="0">
                <a:latin typeface="Lato" panose="020F0502020204030203" pitchFamily="34" charset="77"/>
                <a:ea typeface="Arial Narrow" charset="0"/>
                <a:cs typeface="Arial Narrow" charset="0"/>
              </a:rPr>
              <a:t>SaveRecord</a:t>
            </a:r>
            <a:r>
              <a:rPr lang="pt-BR" sz="2400" dirty="0" smtClean="0">
                <a:latin typeface="Lato" panose="020F0502020204030203" pitchFamily="34" charset="77"/>
                <a:ea typeface="Arial Narrow" charset="0"/>
                <a:cs typeface="Arial Narrow" charset="0"/>
              </a:rPr>
              <a:t>.</a:t>
            </a:r>
          </a:p>
          <a:p>
            <a:pPr lvl="1"/>
            <a:endParaRPr lang="pt-BR" sz="2400" dirty="0">
              <a:latin typeface="Lato" panose="020F0502020204030203" pitchFamily="34" charset="77"/>
              <a:ea typeface="Arial Narrow" charset="0"/>
              <a:cs typeface="Arial Narrow" charset="0"/>
            </a:endParaRPr>
          </a:p>
          <a:p>
            <a:pPr lvl="1"/>
            <a:r>
              <a:rPr lang="pt-BR" sz="1600" dirty="0">
                <a:latin typeface="Lato" panose="020F0502020204030203" pitchFamily="34" charset="77"/>
                <a:ea typeface="Arial Narrow" charset="0"/>
                <a:cs typeface="Arial Narrow" charset="0"/>
              </a:rPr>
              <a:t>&lt;</a:t>
            </a:r>
            <a:r>
              <a:rPr lang="pt-BR" sz="1600" dirty="0" err="1">
                <a:latin typeface="Lato" panose="020F0502020204030203" pitchFamily="34" charset="77"/>
                <a:ea typeface="Arial Narrow" charset="0"/>
                <a:cs typeface="Arial Narrow" charset="0"/>
              </a:rPr>
              <a:t>soapenv:Envelope</a:t>
            </a:r>
            <a:r>
              <a:rPr lang="pt-BR" sz="1600" dirty="0">
                <a:latin typeface="Lato" panose="020F0502020204030203" pitchFamily="34" charset="77"/>
                <a:ea typeface="Arial Narrow" charset="0"/>
                <a:cs typeface="Arial Narrow" charset="0"/>
              </a:rPr>
              <a:t> </a:t>
            </a:r>
            <a:r>
              <a:rPr lang="pt-BR" sz="1600" dirty="0" err="1">
                <a:latin typeface="Lato" panose="020F0502020204030203" pitchFamily="34" charset="77"/>
                <a:ea typeface="Arial Narrow" charset="0"/>
                <a:cs typeface="Arial Narrow" charset="0"/>
              </a:rPr>
              <a:t>xmlns:soapenv</a:t>
            </a:r>
            <a:r>
              <a:rPr lang="pt-BR" sz="1600" dirty="0">
                <a:latin typeface="Lato" panose="020F0502020204030203" pitchFamily="34" charset="77"/>
                <a:ea typeface="Arial Narrow" charset="0"/>
                <a:cs typeface="Arial Narrow" charset="0"/>
              </a:rPr>
              <a:t>="http://schemas.xmlsoap.org/soap/envelope/" </a:t>
            </a:r>
            <a:r>
              <a:rPr lang="pt-BR" sz="1600" dirty="0" err="1">
                <a:latin typeface="Lato" panose="020F0502020204030203" pitchFamily="34" charset="77"/>
                <a:ea typeface="Arial Narrow" charset="0"/>
                <a:cs typeface="Arial Narrow" charset="0"/>
              </a:rPr>
              <a:t>xmlns:tot</a:t>
            </a:r>
            <a:r>
              <a:rPr lang="pt-BR" sz="1600" dirty="0">
                <a:latin typeface="Lato" panose="020F0502020204030203" pitchFamily="34" charset="77"/>
                <a:ea typeface="Arial Narrow" charset="0"/>
                <a:cs typeface="Arial Narrow" charset="0"/>
              </a:rPr>
              <a:t>="http://www.totvs.com/"&gt;</a:t>
            </a:r>
          </a:p>
          <a:p>
            <a:pPr lvl="1"/>
            <a:r>
              <a:rPr lang="pt-BR" sz="1600" dirty="0">
                <a:latin typeface="Lato" panose="020F0502020204030203" pitchFamily="34" charset="77"/>
                <a:ea typeface="Arial Narrow" charset="0"/>
                <a:cs typeface="Arial Narrow" charset="0"/>
              </a:rPr>
              <a:t>  &lt;</a:t>
            </a:r>
            <a:r>
              <a:rPr lang="pt-BR" sz="1600" dirty="0" err="1">
                <a:latin typeface="Lato" panose="020F0502020204030203" pitchFamily="34" charset="77"/>
                <a:ea typeface="Arial Narrow" charset="0"/>
                <a:cs typeface="Arial Narrow" charset="0"/>
              </a:rPr>
              <a:t>soapenv:Header</a:t>
            </a:r>
            <a:r>
              <a:rPr lang="pt-BR" sz="1600" dirty="0">
                <a:latin typeface="Lato" panose="020F0502020204030203" pitchFamily="34" charset="77"/>
                <a:ea typeface="Arial Narrow" charset="0"/>
                <a:cs typeface="Arial Narrow" charset="0"/>
              </a:rPr>
              <a:t> /&gt;</a:t>
            </a:r>
          </a:p>
          <a:p>
            <a:pPr lvl="1"/>
            <a:r>
              <a:rPr lang="pt-BR" sz="1600" dirty="0">
                <a:latin typeface="Lato" panose="020F0502020204030203" pitchFamily="34" charset="77"/>
                <a:ea typeface="Arial Narrow" charset="0"/>
                <a:cs typeface="Arial Narrow" charset="0"/>
              </a:rPr>
              <a:t>  &lt;</a:t>
            </a:r>
            <a:r>
              <a:rPr lang="pt-BR" sz="1600" dirty="0" err="1">
                <a:latin typeface="Lato" panose="020F0502020204030203" pitchFamily="34" charset="77"/>
                <a:ea typeface="Arial Narrow" charset="0"/>
                <a:cs typeface="Arial Narrow" charset="0"/>
              </a:rPr>
              <a:t>soapenv:Body</a:t>
            </a:r>
            <a:r>
              <a:rPr lang="pt-BR" sz="1600" dirty="0">
                <a:latin typeface="Lato" panose="020F0502020204030203" pitchFamily="34" charset="77"/>
                <a:ea typeface="Arial Narrow" charset="0"/>
                <a:cs typeface="Arial Narrow" charset="0"/>
              </a:rPr>
              <a:t>&gt;</a:t>
            </a:r>
          </a:p>
          <a:p>
            <a:pPr lvl="1"/>
            <a:r>
              <a:rPr lang="pt-BR" sz="1600" dirty="0">
                <a:latin typeface="Lato" panose="020F0502020204030203" pitchFamily="34" charset="77"/>
                <a:ea typeface="Arial Narrow" charset="0"/>
                <a:cs typeface="Arial Narrow" charset="0"/>
              </a:rPr>
              <a:t>    &lt;</a:t>
            </a:r>
            <a:r>
              <a:rPr lang="pt-BR" sz="1600" dirty="0" err="1">
                <a:latin typeface="Lato" panose="020F0502020204030203" pitchFamily="34" charset="77"/>
                <a:ea typeface="Arial Narrow" charset="0"/>
                <a:cs typeface="Arial Narrow" charset="0"/>
              </a:rPr>
              <a:t>tot:SaveRecord</a:t>
            </a:r>
            <a:r>
              <a:rPr lang="pt-BR" sz="1600" dirty="0">
                <a:latin typeface="Lato" panose="020F0502020204030203" pitchFamily="34" charset="77"/>
                <a:ea typeface="Arial Narrow" charset="0"/>
                <a:cs typeface="Arial Narrow" charset="0"/>
              </a:rPr>
              <a:t>&gt;</a:t>
            </a:r>
          </a:p>
          <a:p>
            <a:pPr lvl="1"/>
            <a:r>
              <a:rPr lang="pt-BR" sz="1600" dirty="0">
                <a:latin typeface="Lato" panose="020F0502020204030203" pitchFamily="34" charset="77"/>
                <a:ea typeface="Arial Narrow" charset="0"/>
                <a:cs typeface="Arial Narrow" charset="0"/>
              </a:rPr>
              <a:t>      &lt;</a:t>
            </a:r>
            <a:r>
              <a:rPr lang="pt-BR" sz="1600" dirty="0" err="1">
                <a:latin typeface="Lato" panose="020F0502020204030203" pitchFamily="34" charset="77"/>
                <a:ea typeface="Arial Narrow" charset="0"/>
                <a:cs typeface="Arial Narrow" charset="0"/>
              </a:rPr>
              <a:t>tot:DataServerName</a:t>
            </a:r>
            <a:r>
              <a:rPr lang="pt-BR" sz="1600" dirty="0">
                <a:latin typeface="Lato" panose="020F0502020204030203" pitchFamily="34" charset="77"/>
                <a:ea typeface="Arial Narrow" charset="0"/>
                <a:cs typeface="Arial Narrow" charset="0"/>
              </a:rPr>
              <a:t>&gt;SAUFAIXAPESODATA&lt;/</a:t>
            </a:r>
            <a:r>
              <a:rPr lang="pt-BR" sz="1600" dirty="0" err="1">
                <a:latin typeface="Lato" panose="020F0502020204030203" pitchFamily="34" charset="77"/>
                <a:ea typeface="Arial Narrow" charset="0"/>
                <a:cs typeface="Arial Narrow" charset="0"/>
              </a:rPr>
              <a:t>tot:DataServerName</a:t>
            </a:r>
            <a:r>
              <a:rPr lang="pt-BR" sz="1600" dirty="0">
                <a:latin typeface="Lato" panose="020F0502020204030203" pitchFamily="34" charset="77"/>
                <a:ea typeface="Arial Narrow" charset="0"/>
                <a:cs typeface="Arial Narrow" charset="0"/>
              </a:rPr>
              <a:t>&gt;</a:t>
            </a:r>
          </a:p>
          <a:p>
            <a:pPr lvl="1"/>
            <a:r>
              <a:rPr lang="pt-BR" sz="1600" dirty="0">
                <a:latin typeface="Lato" panose="020F0502020204030203" pitchFamily="34" charset="77"/>
                <a:ea typeface="Arial Narrow" charset="0"/>
                <a:cs typeface="Arial Narrow" charset="0"/>
              </a:rPr>
              <a:t>      &lt;</a:t>
            </a:r>
            <a:r>
              <a:rPr lang="pt-BR" sz="1600" dirty="0" err="1">
                <a:latin typeface="Lato" panose="020F0502020204030203" pitchFamily="34" charset="77"/>
                <a:ea typeface="Arial Narrow" charset="0"/>
                <a:cs typeface="Arial Narrow" charset="0"/>
              </a:rPr>
              <a:t>tot:XML</a:t>
            </a:r>
            <a:r>
              <a:rPr lang="pt-BR" sz="1600" dirty="0">
                <a:latin typeface="Lato" panose="020F0502020204030203" pitchFamily="34" charset="77"/>
                <a:ea typeface="Arial Narrow" charset="0"/>
                <a:cs typeface="Arial Narrow" charset="0"/>
              </a:rPr>
              <a:t>&gt;&lt;![CDATA[&lt;</a:t>
            </a:r>
            <a:r>
              <a:rPr lang="pt-BR" sz="1600" dirty="0" err="1">
                <a:latin typeface="Lato" panose="020F0502020204030203" pitchFamily="34" charset="77"/>
                <a:ea typeface="Arial Narrow" charset="0"/>
                <a:cs typeface="Arial Narrow" charset="0"/>
              </a:rPr>
              <a:t>SauFaixaPeso</a:t>
            </a:r>
            <a:r>
              <a:rPr lang="pt-BR" sz="1600" dirty="0">
                <a:latin typeface="Lato" panose="020F0502020204030203" pitchFamily="34" charset="77"/>
                <a:ea typeface="Arial Narrow" charset="0"/>
                <a:cs typeface="Arial Narrow" charset="0"/>
              </a:rPr>
              <a:t> &gt;</a:t>
            </a:r>
          </a:p>
          <a:p>
            <a:pPr lvl="1"/>
            <a:r>
              <a:rPr lang="pt-BR" sz="1600" dirty="0">
                <a:latin typeface="Lato" panose="020F0502020204030203" pitchFamily="34" charset="77"/>
                <a:ea typeface="Arial Narrow" charset="0"/>
                <a:cs typeface="Arial Narrow" charset="0"/>
              </a:rPr>
              <a:t>  &lt;SZFAIXAPESO&gt;</a:t>
            </a:r>
          </a:p>
          <a:p>
            <a:pPr lvl="1"/>
            <a:r>
              <a:rPr lang="pt-BR" sz="1600" dirty="0">
                <a:latin typeface="Lato" panose="020F0502020204030203" pitchFamily="34" charset="77"/>
                <a:ea typeface="Arial Narrow" charset="0"/>
                <a:cs typeface="Arial Narrow" charset="0"/>
              </a:rPr>
              <a:t>    &lt;CODCOLIGADA&gt;1&lt;/CODCOLIGADA&gt;</a:t>
            </a:r>
          </a:p>
          <a:p>
            <a:pPr lvl="1"/>
            <a:r>
              <a:rPr lang="pt-BR" sz="1600" dirty="0">
                <a:latin typeface="Lato" panose="020F0502020204030203" pitchFamily="34" charset="77"/>
                <a:ea typeface="Arial Narrow" charset="0"/>
                <a:cs typeface="Arial Narrow" charset="0"/>
              </a:rPr>
              <a:t>    &lt;IDFAIXAPESO&gt;-1&lt;/IDFAIXAPESO&gt;</a:t>
            </a:r>
          </a:p>
          <a:p>
            <a:pPr lvl="1"/>
            <a:r>
              <a:rPr lang="pt-BR" sz="1600" dirty="0">
                <a:latin typeface="Lato" panose="020F0502020204030203" pitchFamily="34" charset="77"/>
                <a:ea typeface="Arial Narrow" charset="0"/>
                <a:cs typeface="Arial Narrow" charset="0"/>
              </a:rPr>
              <a:t>    &lt;DESCFAIXAPESO&gt;Treinamento </a:t>
            </a:r>
            <a:r>
              <a:rPr lang="pt-BR" sz="1600" dirty="0" smtClean="0">
                <a:latin typeface="Lato" panose="020F0502020204030203" pitchFamily="34" charset="77"/>
                <a:ea typeface="Arial Narrow" charset="0"/>
                <a:cs typeface="Arial Narrow" charset="0"/>
              </a:rPr>
              <a:t>POA WS&lt;/</a:t>
            </a:r>
            <a:r>
              <a:rPr lang="pt-BR" sz="1600" dirty="0">
                <a:latin typeface="Lato" panose="020F0502020204030203" pitchFamily="34" charset="77"/>
                <a:ea typeface="Arial Narrow" charset="0"/>
                <a:cs typeface="Arial Narrow" charset="0"/>
              </a:rPr>
              <a:t>DESCFAIXAPESO&gt;</a:t>
            </a:r>
          </a:p>
          <a:p>
            <a:pPr lvl="1"/>
            <a:r>
              <a:rPr lang="pt-BR" sz="1600" dirty="0">
                <a:latin typeface="Lato" panose="020F0502020204030203" pitchFamily="34" charset="77"/>
                <a:ea typeface="Arial Narrow" charset="0"/>
                <a:cs typeface="Arial Narrow" charset="0"/>
              </a:rPr>
              <a:t>    &lt;PESOINI&gt;100&lt;/PESOINI&gt;</a:t>
            </a:r>
          </a:p>
          <a:p>
            <a:pPr lvl="1"/>
            <a:r>
              <a:rPr lang="pt-BR" sz="1600" dirty="0">
                <a:latin typeface="Lato" panose="020F0502020204030203" pitchFamily="34" charset="77"/>
                <a:ea typeface="Arial Narrow" charset="0"/>
                <a:cs typeface="Arial Narrow" charset="0"/>
              </a:rPr>
              <a:t>    &lt;PESOFIM&gt;200&lt;/PESOFIM&gt;</a:t>
            </a:r>
          </a:p>
          <a:p>
            <a:pPr lvl="1"/>
            <a:r>
              <a:rPr lang="pt-BR" sz="1600" dirty="0">
                <a:latin typeface="Lato" panose="020F0502020204030203" pitchFamily="34" charset="77"/>
                <a:ea typeface="Arial Narrow" charset="0"/>
                <a:cs typeface="Arial Narrow" charset="0"/>
              </a:rPr>
              <a:t>  &lt;/SZFAIXAPESO&gt;</a:t>
            </a:r>
          </a:p>
          <a:p>
            <a:pPr lvl="1"/>
            <a:r>
              <a:rPr lang="pt-BR" sz="1600" dirty="0">
                <a:latin typeface="Lato" panose="020F0502020204030203" pitchFamily="34" charset="77"/>
                <a:ea typeface="Arial Narrow" charset="0"/>
                <a:cs typeface="Arial Narrow" charset="0"/>
              </a:rPr>
              <a:t>&lt;/</a:t>
            </a:r>
            <a:r>
              <a:rPr lang="pt-BR" sz="1600" dirty="0" err="1">
                <a:latin typeface="Lato" panose="020F0502020204030203" pitchFamily="34" charset="77"/>
                <a:ea typeface="Arial Narrow" charset="0"/>
                <a:cs typeface="Arial Narrow" charset="0"/>
              </a:rPr>
              <a:t>SauFaixaPeso</a:t>
            </a:r>
            <a:r>
              <a:rPr lang="pt-BR" sz="1600" dirty="0">
                <a:latin typeface="Lato" panose="020F0502020204030203" pitchFamily="34" charset="77"/>
                <a:ea typeface="Arial Narrow" charset="0"/>
                <a:cs typeface="Arial Narrow" charset="0"/>
              </a:rPr>
              <a:t>&gt;]]&gt;&lt;/</a:t>
            </a:r>
            <a:r>
              <a:rPr lang="pt-BR" sz="1600" dirty="0" err="1">
                <a:latin typeface="Lato" panose="020F0502020204030203" pitchFamily="34" charset="77"/>
                <a:ea typeface="Arial Narrow" charset="0"/>
                <a:cs typeface="Arial Narrow" charset="0"/>
              </a:rPr>
              <a:t>tot:XML</a:t>
            </a:r>
            <a:r>
              <a:rPr lang="pt-BR" sz="1600" dirty="0">
                <a:latin typeface="Lato" panose="020F0502020204030203" pitchFamily="34" charset="77"/>
                <a:ea typeface="Arial Narrow" charset="0"/>
                <a:cs typeface="Arial Narrow" charset="0"/>
              </a:rPr>
              <a:t>&gt;</a:t>
            </a:r>
          </a:p>
          <a:p>
            <a:pPr lvl="1"/>
            <a:r>
              <a:rPr lang="pt-BR" sz="1600" dirty="0">
                <a:latin typeface="Lato" panose="020F0502020204030203" pitchFamily="34" charset="77"/>
                <a:ea typeface="Arial Narrow" charset="0"/>
                <a:cs typeface="Arial Narrow" charset="0"/>
              </a:rPr>
              <a:t>      &lt;</a:t>
            </a:r>
            <a:r>
              <a:rPr lang="pt-BR" sz="1600" dirty="0" err="1">
                <a:latin typeface="Lato" panose="020F0502020204030203" pitchFamily="34" charset="77"/>
                <a:ea typeface="Arial Narrow" charset="0"/>
                <a:cs typeface="Arial Narrow" charset="0"/>
              </a:rPr>
              <a:t>tot:Contexto</a:t>
            </a:r>
            <a:r>
              <a:rPr lang="pt-BR" sz="1600" dirty="0">
                <a:latin typeface="Lato" panose="020F0502020204030203" pitchFamily="34" charset="77"/>
                <a:ea typeface="Arial Narrow" charset="0"/>
                <a:cs typeface="Arial Narrow" charset="0"/>
              </a:rPr>
              <a:t>&gt;CODCOLIGADA=1;CODUSUARIO=MESTRE&lt;/</a:t>
            </a:r>
            <a:r>
              <a:rPr lang="pt-BR" sz="1600" dirty="0" err="1">
                <a:latin typeface="Lato" panose="020F0502020204030203" pitchFamily="34" charset="77"/>
                <a:ea typeface="Arial Narrow" charset="0"/>
                <a:cs typeface="Arial Narrow" charset="0"/>
              </a:rPr>
              <a:t>tot:Contexto</a:t>
            </a:r>
            <a:r>
              <a:rPr lang="pt-BR" sz="1600" dirty="0">
                <a:latin typeface="Lato" panose="020F0502020204030203" pitchFamily="34" charset="77"/>
                <a:ea typeface="Arial Narrow" charset="0"/>
                <a:cs typeface="Arial Narrow" charset="0"/>
              </a:rPr>
              <a:t>&gt;</a:t>
            </a:r>
          </a:p>
          <a:p>
            <a:pPr lvl="1"/>
            <a:r>
              <a:rPr lang="pt-BR" sz="1600" dirty="0">
                <a:latin typeface="Lato" panose="020F0502020204030203" pitchFamily="34" charset="77"/>
                <a:ea typeface="Arial Narrow" charset="0"/>
                <a:cs typeface="Arial Narrow" charset="0"/>
              </a:rPr>
              <a:t>    &lt;/</a:t>
            </a:r>
            <a:r>
              <a:rPr lang="pt-BR" sz="1600" dirty="0" err="1">
                <a:latin typeface="Lato" panose="020F0502020204030203" pitchFamily="34" charset="77"/>
                <a:ea typeface="Arial Narrow" charset="0"/>
                <a:cs typeface="Arial Narrow" charset="0"/>
              </a:rPr>
              <a:t>tot:SaveRecord</a:t>
            </a:r>
            <a:r>
              <a:rPr lang="pt-BR" sz="1600" dirty="0">
                <a:latin typeface="Lato" panose="020F0502020204030203" pitchFamily="34" charset="77"/>
                <a:ea typeface="Arial Narrow" charset="0"/>
                <a:cs typeface="Arial Narrow" charset="0"/>
              </a:rPr>
              <a:t>&gt;</a:t>
            </a:r>
          </a:p>
          <a:p>
            <a:pPr lvl="1"/>
            <a:r>
              <a:rPr lang="pt-BR" sz="1600" dirty="0">
                <a:latin typeface="Lato" panose="020F0502020204030203" pitchFamily="34" charset="77"/>
                <a:ea typeface="Arial Narrow" charset="0"/>
                <a:cs typeface="Arial Narrow" charset="0"/>
              </a:rPr>
              <a:t>  &lt;/</a:t>
            </a:r>
            <a:r>
              <a:rPr lang="pt-BR" sz="1600" dirty="0" err="1">
                <a:latin typeface="Lato" panose="020F0502020204030203" pitchFamily="34" charset="77"/>
                <a:ea typeface="Arial Narrow" charset="0"/>
                <a:cs typeface="Arial Narrow" charset="0"/>
              </a:rPr>
              <a:t>soapenv:Body</a:t>
            </a:r>
            <a:r>
              <a:rPr lang="pt-BR" sz="1600" dirty="0">
                <a:latin typeface="Lato" panose="020F0502020204030203" pitchFamily="34" charset="77"/>
                <a:ea typeface="Arial Narrow" charset="0"/>
                <a:cs typeface="Arial Narrow" charset="0"/>
              </a:rPr>
              <a:t>&gt;</a:t>
            </a:r>
          </a:p>
          <a:p>
            <a:pPr lvl="1"/>
            <a:r>
              <a:rPr lang="pt-BR" sz="1600" dirty="0">
                <a:latin typeface="Lato" panose="020F0502020204030203" pitchFamily="34" charset="77"/>
                <a:ea typeface="Arial Narrow" charset="0"/>
                <a:cs typeface="Arial Narrow" charset="0"/>
              </a:rPr>
              <a:t>&lt;/</a:t>
            </a:r>
            <a:r>
              <a:rPr lang="pt-BR" sz="1600" dirty="0" err="1">
                <a:latin typeface="Lato" panose="020F0502020204030203" pitchFamily="34" charset="77"/>
                <a:ea typeface="Arial Narrow" charset="0"/>
                <a:cs typeface="Arial Narrow" charset="0"/>
              </a:rPr>
              <a:t>soapenv:Envelope</a:t>
            </a:r>
            <a:r>
              <a:rPr lang="pt-BR" sz="1600" dirty="0" smtClean="0">
                <a:latin typeface="Lato" panose="020F0502020204030203" pitchFamily="34" charset="77"/>
                <a:ea typeface="Arial Narrow" charset="0"/>
                <a:cs typeface="Arial Narrow" charset="0"/>
              </a:rPr>
              <a:t>&gt;</a:t>
            </a:r>
          </a:p>
          <a:p>
            <a:pPr lvl="1"/>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err="1" smtClean="0">
                <a:latin typeface="Lato" panose="020F0502020204030203" pitchFamily="34" charset="77"/>
                <a:ea typeface="Arial Narrow" charset="0"/>
                <a:cs typeface="Arial Narrow" charset="0"/>
              </a:rPr>
              <a:t>Localhost</a:t>
            </a:r>
            <a:r>
              <a:rPr lang="pt-BR" sz="2400" dirty="0" smtClean="0">
                <a:latin typeface="Lato" panose="020F0502020204030203" pitchFamily="34" charset="77"/>
                <a:ea typeface="Arial Narrow" charset="0"/>
                <a:cs typeface="Arial Narrow" charset="0"/>
              </a:rPr>
              <a:t> – Após validar o WS, altere o servidor para </a:t>
            </a:r>
            <a:r>
              <a:rPr lang="pt-BR" sz="2400" dirty="0" err="1" smtClean="0">
                <a:latin typeface="Lato" panose="020F0502020204030203" pitchFamily="34" charset="77"/>
                <a:ea typeface="Arial Narrow" charset="0"/>
                <a:cs typeface="Arial Narrow" charset="0"/>
              </a:rPr>
              <a:t>localhost</a:t>
            </a:r>
            <a:r>
              <a:rPr lang="pt-BR" sz="2400" dirty="0" smtClean="0">
                <a:latin typeface="Lato" panose="020F0502020204030203" pitchFamily="34" charset="77"/>
                <a:ea typeface="Arial Narrow" charset="0"/>
                <a:cs typeface="Arial Narrow" charset="0"/>
              </a:rPr>
              <a:t>.</a:t>
            </a:r>
          </a:p>
          <a:p>
            <a:pPr lvl="1"/>
            <a:r>
              <a:rPr lang="pt-BR" sz="2400" dirty="0" smtClean="0">
                <a:latin typeface="Lato" panose="020F0502020204030203" pitchFamily="34" charset="77"/>
                <a:ea typeface="Arial Narrow" charset="0"/>
                <a:cs typeface="Arial Narrow" charset="0"/>
              </a:rPr>
              <a:t>Desta forma, seu teste por ser executado em qualquer máquina.</a:t>
            </a: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074636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2" end="1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14" end="14"/>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15" end="15"/>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16" end="16"/>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xEl>
                                              <p:pRg st="17" end="17"/>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xEl>
                                              <p:pRg st="18" end="18"/>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txEl>
                                              <p:pRg st="19" end="19"/>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
                                            <p:txEl>
                                              <p:pRg st="20" end="20"/>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xEl>
                                              <p:pRg st="22" end="22"/>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4">
                                            <p:txEl>
                                              <p:pRg st="23" end="2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 xmlns:a16="http://schemas.microsoft.com/office/drawing/2014/main" id="{1F0A67F1-948E-E04A-8434-4F7FDF28AA29}"/>
              </a:ext>
            </a:extLst>
          </p:cNvPr>
          <p:cNvGrpSpPr/>
          <p:nvPr/>
        </p:nvGrpSpPr>
        <p:grpSpPr>
          <a:xfrm>
            <a:off x="7947994" y="6860707"/>
            <a:ext cx="371211" cy="566347"/>
            <a:chOff x="7939220" y="7987865"/>
            <a:chExt cx="371211" cy="624448"/>
          </a:xfrm>
        </p:grpSpPr>
        <p:grpSp>
          <p:nvGrpSpPr>
            <p:cNvPr id="59" name="Group 58">
              <a:extLst>
                <a:ext uri="{FF2B5EF4-FFF2-40B4-BE49-F238E27FC236}">
                  <a16:creationId xmlns="" xmlns:a16="http://schemas.microsoft.com/office/drawing/2014/main" id="{AB08AF24-2D89-E449-B7AF-8973B19687E5}"/>
                </a:ext>
              </a:extLst>
            </p:cNvPr>
            <p:cNvGrpSpPr/>
            <p:nvPr/>
          </p:nvGrpSpPr>
          <p:grpSpPr>
            <a:xfrm>
              <a:off x="7939220" y="8241102"/>
              <a:ext cx="371211" cy="371211"/>
              <a:chOff x="7808525" y="7579180"/>
              <a:chExt cx="633984" cy="633984"/>
            </a:xfrm>
          </p:grpSpPr>
          <p:sp>
            <p:nvSpPr>
              <p:cNvPr id="60" name="Round Diagonal Corner Rectangle 59">
                <a:extLst>
                  <a:ext uri="{FF2B5EF4-FFF2-40B4-BE49-F238E27FC236}">
                    <a16:creationId xmlns="" xmlns:a16="http://schemas.microsoft.com/office/drawing/2014/main" id="{39B837F1-16BB-BD45-98D5-D41816DD446C}"/>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1" name="L-Shape 60">
                <a:extLst>
                  <a:ext uri="{FF2B5EF4-FFF2-40B4-BE49-F238E27FC236}">
                    <a16:creationId xmlns="" xmlns:a16="http://schemas.microsoft.com/office/drawing/2014/main" id="{684293CE-F8FF-A048-9DAF-2174D4D50A86}"/>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9" name="Oval 78">
              <a:extLst>
                <a:ext uri="{FF2B5EF4-FFF2-40B4-BE49-F238E27FC236}">
                  <a16:creationId xmlns="" xmlns:a16="http://schemas.microsoft.com/office/drawing/2014/main" id="{6BADB1E7-2B2C-1F49-AA05-49A967786FBA}"/>
                </a:ext>
              </a:extLst>
            </p:cNvPr>
            <p:cNvSpPr/>
            <p:nvPr/>
          </p:nvSpPr>
          <p:spPr>
            <a:xfrm>
              <a:off x="8095775" y="7987865"/>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9" name="Group 38">
            <a:extLst>
              <a:ext uri="{FF2B5EF4-FFF2-40B4-BE49-F238E27FC236}">
                <a16:creationId xmlns="" xmlns:a16="http://schemas.microsoft.com/office/drawing/2014/main" id="{70DAB49A-D68E-304D-A7F4-5C071F2DA3EF}"/>
              </a:ext>
            </a:extLst>
          </p:cNvPr>
          <p:cNvGrpSpPr/>
          <p:nvPr/>
        </p:nvGrpSpPr>
        <p:grpSpPr>
          <a:xfrm>
            <a:off x="7939220" y="5206652"/>
            <a:ext cx="371211" cy="624862"/>
            <a:chOff x="7939220" y="4664221"/>
            <a:chExt cx="371211" cy="624862"/>
          </a:xfrm>
        </p:grpSpPr>
        <p:grpSp>
          <p:nvGrpSpPr>
            <p:cNvPr id="47" name="Group 46">
              <a:extLst>
                <a:ext uri="{FF2B5EF4-FFF2-40B4-BE49-F238E27FC236}">
                  <a16:creationId xmlns="" xmlns:a16="http://schemas.microsoft.com/office/drawing/2014/main" id="{75D86CB1-DBDC-1646-85FF-E30846855717}"/>
                </a:ext>
              </a:extLst>
            </p:cNvPr>
            <p:cNvGrpSpPr/>
            <p:nvPr/>
          </p:nvGrpSpPr>
          <p:grpSpPr>
            <a:xfrm>
              <a:off x="7939220" y="4917872"/>
              <a:ext cx="371211" cy="371211"/>
              <a:chOff x="7808525" y="7579180"/>
              <a:chExt cx="633984" cy="633984"/>
            </a:xfrm>
          </p:grpSpPr>
          <p:sp>
            <p:nvSpPr>
              <p:cNvPr id="48" name="Round Diagonal Corner Rectangle 47">
                <a:extLst>
                  <a:ext uri="{FF2B5EF4-FFF2-40B4-BE49-F238E27FC236}">
                    <a16:creationId xmlns="" xmlns:a16="http://schemas.microsoft.com/office/drawing/2014/main" id="{F4C4CF12-53BA-7E45-8D11-E435D15E6FCA}"/>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9" name="L-Shape 48">
                <a:extLst>
                  <a:ext uri="{FF2B5EF4-FFF2-40B4-BE49-F238E27FC236}">
                    <a16:creationId xmlns="" xmlns:a16="http://schemas.microsoft.com/office/drawing/2014/main" id="{827A4357-56A3-6345-8E3C-B16D500A5896}"/>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5" name="Oval 74">
              <a:extLst>
                <a:ext uri="{FF2B5EF4-FFF2-40B4-BE49-F238E27FC236}">
                  <a16:creationId xmlns="" xmlns:a16="http://schemas.microsoft.com/office/drawing/2014/main" id="{5142E6EF-D0B9-B540-B78A-9C835BBFF803}"/>
                </a:ext>
              </a:extLst>
            </p:cNvPr>
            <p:cNvSpPr/>
            <p:nvPr/>
          </p:nvSpPr>
          <p:spPr>
            <a:xfrm>
              <a:off x="8095775" y="4664221"/>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8" name="Group 37">
            <a:extLst>
              <a:ext uri="{FF2B5EF4-FFF2-40B4-BE49-F238E27FC236}">
                <a16:creationId xmlns="" xmlns:a16="http://schemas.microsoft.com/office/drawing/2014/main" id="{9E4BDDE7-737B-044E-9C21-94CD0BFF7530}"/>
              </a:ext>
            </a:extLst>
          </p:cNvPr>
          <p:cNvGrpSpPr/>
          <p:nvPr/>
        </p:nvGrpSpPr>
        <p:grpSpPr>
          <a:xfrm>
            <a:off x="7939220" y="4379717"/>
            <a:ext cx="371211" cy="620990"/>
            <a:chOff x="7939220" y="3837286"/>
            <a:chExt cx="371211" cy="620990"/>
          </a:xfrm>
        </p:grpSpPr>
        <p:grpSp>
          <p:nvGrpSpPr>
            <p:cNvPr id="44" name="Group 43">
              <a:extLst>
                <a:ext uri="{FF2B5EF4-FFF2-40B4-BE49-F238E27FC236}">
                  <a16:creationId xmlns="" xmlns:a16="http://schemas.microsoft.com/office/drawing/2014/main" id="{F088A7F2-488B-384A-8486-741CF6CAE03B}"/>
                </a:ext>
              </a:extLst>
            </p:cNvPr>
            <p:cNvGrpSpPr/>
            <p:nvPr/>
          </p:nvGrpSpPr>
          <p:grpSpPr>
            <a:xfrm>
              <a:off x="7939220" y="4087065"/>
              <a:ext cx="371211" cy="371211"/>
              <a:chOff x="7808525" y="7579180"/>
              <a:chExt cx="633984" cy="633984"/>
            </a:xfrm>
          </p:grpSpPr>
          <p:sp>
            <p:nvSpPr>
              <p:cNvPr id="45" name="Round Diagonal Corner Rectangle 44">
                <a:extLst>
                  <a:ext uri="{FF2B5EF4-FFF2-40B4-BE49-F238E27FC236}">
                    <a16:creationId xmlns="" xmlns:a16="http://schemas.microsoft.com/office/drawing/2014/main" id="{807F2E95-38DC-5F42-AD02-6F9EBA9EF16B}"/>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6" name="L-Shape 45">
                <a:extLst>
                  <a:ext uri="{FF2B5EF4-FFF2-40B4-BE49-F238E27FC236}">
                    <a16:creationId xmlns="" xmlns:a16="http://schemas.microsoft.com/office/drawing/2014/main" id="{296802C8-8462-2643-9550-48221050548A}"/>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4" name="Oval 73">
              <a:extLst>
                <a:ext uri="{FF2B5EF4-FFF2-40B4-BE49-F238E27FC236}">
                  <a16:creationId xmlns="" xmlns:a16="http://schemas.microsoft.com/office/drawing/2014/main" id="{CA38D97A-B4B7-E44F-99CC-5713C92D5847}"/>
                </a:ext>
              </a:extLst>
            </p:cNvPr>
            <p:cNvSpPr/>
            <p:nvPr/>
          </p:nvSpPr>
          <p:spPr>
            <a:xfrm>
              <a:off x="8095775" y="3837286"/>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7" name="Group 36">
            <a:extLst>
              <a:ext uri="{FF2B5EF4-FFF2-40B4-BE49-F238E27FC236}">
                <a16:creationId xmlns="" xmlns:a16="http://schemas.microsoft.com/office/drawing/2014/main" id="{4BA7517C-AE3C-D146-9DA0-E94D3B1C0DDD}"/>
              </a:ext>
            </a:extLst>
          </p:cNvPr>
          <p:cNvGrpSpPr/>
          <p:nvPr/>
        </p:nvGrpSpPr>
        <p:grpSpPr>
          <a:xfrm>
            <a:off x="7939220" y="3544830"/>
            <a:ext cx="371211" cy="625070"/>
            <a:chOff x="7939220" y="3002399"/>
            <a:chExt cx="371211" cy="625070"/>
          </a:xfrm>
        </p:grpSpPr>
        <p:grpSp>
          <p:nvGrpSpPr>
            <p:cNvPr id="32" name="Group 31">
              <a:extLst>
                <a:ext uri="{FF2B5EF4-FFF2-40B4-BE49-F238E27FC236}">
                  <a16:creationId xmlns="" xmlns:a16="http://schemas.microsoft.com/office/drawing/2014/main" id="{F9B014D1-0BF2-F747-B4DF-AC4C9AF50649}"/>
                </a:ext>
              </a:extLst>
            </p:cNvPr>
            <p:cNvGrpSpPr/>
            <p:nvPr/>
          </p:nvGrpSpPr>
          <p:grpSpPr>
            <a:xfrm>
              <a:off x="7939220" y="3256258"/>
              <a:ext cx="371211" cy="371211"/>
              <a:chOff x="7808525" y="7579180"/>
              <a:chExt cx="633984" cy="633984"/>
            </a:xfrm>
          </p:grpSpPr>
          <p:sp>
            <p:nvSpPr>
              <p:cNvPr id="33" name="Round Diagonal Corner Rectangle 32">
                <a:extLst>
                  <a:ext uri="{FF2B5EF4-FFF2-40B4-BE49-F238E27FC236}">
                    <a16:creationId xmlns="" xmlns:a16="http://schemas.microsoft.com/office/drawing/2014/main" id="{80BEC4FC-1B5A-5341-921F-F1FB81CF0CA2}"/>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4" name="L-Shape 33">
                <a:extLst>
                  <a:ext uri="{FF2B5EF4-FFF2-40B4-BE49-F238E27FC236}">
                    <a16:creationId xmlns="" xmlns:a16="http://schemas.microsoft.com/office/drawing/2014/main" id="{D3EDBF26-BB07-7B41-AB79-99E0724171E4}"/>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3" name="Oval 72">
              <a:extLst>
                <a:ext uri="{FF2B5EF4-FFF2-40B4-BE49-F238E27FC236}">
                  <a16:creationId xmlns="" xmlns:a16="http://schemas.microsoft.com/office/drawing/2014/main" id="{D113639A-712A-0C42-9F48-1162E525C1D0}"/>
                </a:ext>
              </a:extLst>
            </p:cNvPr>
            <p:cNvSpPr/>
            <p:nvPr/>
          </p:nvSpPr>
          <p:spPr>
            <a:xfrm>
              <a:off x="8095775" y="3002399"/>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36" name="Group 35">
            <a:extLst>
              <a:ext uri="{FF2B5EF4-FFF2-40B4-BE49-F238E27FC236}">
                <a16:creationId xmlns="" xmlns:a16="http://schemas.microsoft.com/office/drawing/2014/main" id="{4C5A9B14-2385-4E40-8A07-F74030A073CB}"/>
              </a:ext>
            </a:extLst>
          </p:cNvPr>
          <p:cNvGrpSpPr/>
          <p:nvPr/>
        </p:nvGrpSpPr>
        <p:grpSpPr>
          <a:xfrm>
            <a:off x="7939220" y="2709943"/>
            <a:ext cx="371211" cy="629150"/>
            <a:chOff x="7939220" y="2167512"/>
            <a:chExt cx="371211" cy="629150"/>
          </a:xfrm>
        </p:grpSpPr>
        <p:grpSp>
          <p:nvGrpSpPr>
            <p:cNvPr id="29" name="Group 28">
              <a:extLst>
                <a:ext uri="{FF2B5EF4-FFF2-40B4-BE49-F238E27FC236}">
                  <a16:creationId xmlns="" xmlns:a16="http://schemas.microsoft.com/office/drawing/2014/main" id="{229224F4-AF8F-A44A-81A2-8396418897D1}"/>
                </a:ext>
              </a:extLst>
            </p:cNvPr>
            <p:cNvGrpSpPr/>
            <p:nvPr/>
          </p:nvGrpSpPr>
          <p:grpSpPr>
            <a:xfrm rot="10800000">
              <a:off x="7939220" y="2425451"/>
              <a:ext cx="371211" cy="371211"/>
              <a:chOff x="7808524" y="5502407"/>
              <a:chExt cx="633984" cy="633984"/>
            </a:xfrm>
          </p:grpSpPr>
          <p:sp>
            <p:nvSpPr>
              <p:cNvPr id="30" name="Round Diagonal Corner Rectangle 29">
                <a:extLst>
                  <a:ext uri="{FF2B5EF4-FFF2-40B4-BE49-F238E27FC236}">
                    <a16:creationId xmlns="" xmlns:a16="http://schemas.microsoft.com/office/drawing/2014/main" id="{5A2C2D33-79EF-594D-A2F9-FE4CA97853E7}"/>
                  </a:ext>
                </a:extLst>
              </p:cNvPr>
              <p:cNvSpPr/>
              <p:nvPr userDrawn="1"/>
            </p:nvSpPr>
            <p:spPr>
              <a:xfrm rot="18900000">
                <a:off x="7808524" y="5502407"/>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L-Shape 30">
                <a:extLst>
                  <a:ext uri="{FF2B5EF4-FFF2-40B4-BE49-F238E27FC236}">
                    <a16:creationId xmlns="" xmlns:a16="http://schemas.microsoft.com/office/drawing/2014/main" id="{15F599D1-EE45-9E41-B01E-F0C4293EBAB0}"/>
                  </a:ext>
                </a:extLst>
              </p:cNvPr>
              <p:cNvSpPr/>
              <p:nvPr userDrawn="1"/>
            </p:nvSpPr>
            <p:spPr>
              <a:xfrm rot="13500000">
                <a:off x="8129143" y="5690914"/>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72" name="Oval 71">
              <a:extLst>
                <a:ext uri="{FF2B5EF4-FFF2-40B4-BE49-F238E27FC236}">
                  <a16:creationId xmlns="" xmlns:a16="http://schemas.microsoft.com/office/drawing/2014/main" id="{EE09FFA3-9CEA-BD44-88AA-568F6A5905D3}"/>
                </a:ext>
              </a:extLst>
            </p:cNvPr>
            <p:cNvSpPr/>
            <p:nvPr/>
          </p:nvSpPr>
          <p:spPr>
            <a:xfrm>
              <a:off x="8095775" y="2167512"/>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grpSp>
        <p:nvGrpSpPr>
          <p:cNvPr id="26" name="Group 25">
            <a:extLst>
              <a:ext uri="{FF2B5EF4-FFF2-40B4-BE49-F238E27FC236}">
                <a16:creationId xmlns="" xmlns:a16="http://schemas.microsoft.com/office/drawing/2014/main" id="{DA361319-3B1A-9C4E-B80C-862AD8A8C48F}"/>
              </a:ext>
            </a:extLst>
          </p:cNvPr>
          <p:cNvGrpSpPr/>
          <p:nvPr/>
        </p:nvGrpSpPr>
        <p:grpSpPr>
          <a:xfrm>
            <a:off x="7939220" y="2137075"/>
            <a:ext cx="371211" cy="371211"/>
            <a:chOff x="7808524" y="3417886"/>
            <a:chExt cx="633984" cy="633984"/>
          </a:xfrm>
        </p:grpSpPr>
        <p:sp>
          <p:nvSpPr>
            <p:cNvPr id="27" name="Round Diagonal Corner Rectangle 26">
              <a:extLst>
                <a:ext uri="{FF2B5EF4-FFF2-40B4-BE49-F238E27FC236}">
                  <a16:creationId xmlns="" xmlns:a16="http://schemas.microsoft.com/office/drawing/2014/main" id="{D1A4C743-6A14-E544-8C97-FAC5FF32D4B4}"/>
                </a:ext>
              </a:extLst>
            </p:cNvPr>
            <p:cNvSpPr/>
            <p:nvPr userDrawn="1"/>
          </p:nvSpPr>
          <p:spPr>
            <a:xfrm rot="18900000">
              <a:off x="7808524" y="3417886"/>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8" name="L-Shape 27">
              <a:extLst>
                <a:ext uri="{FF2B5EF4-FFF2-40B4-BE49-F238E27FC236}">
                  <a16:creationId xmlns="" xmlns:a16="http://schemas.microsoft.com/office/drawing/2014/main" id="{B9127D39-F048-C540-B527-EF02E808E34D}"/>
                </a:ext>
              </a:extLst>
            </p:cNvPr>
            <p:cNvSpPr/>
            <p:nvPr userDrawn="1"/>
          </p:nvSpPr>
          <p:spPr>
            <a:xfrm rot="13500000">
              <a:off x="8129143" y="3600856"/>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3" name="Text Placeholder 2">
            <a:extLst>
              <a:ext uri="{FF2B5EF4-FFF2-40B4-BE49-F238E27FC236}">
                <a16:creationId xmlns="" xmlns:a16="http://schemas.microsoft.com/office/drawing/2014/main" id="{A7D04CD4-7D83-E74C-AABD-AA81A6E28DCB}"/>
              </a:ext>
            </a:extLst>
          </p:cNvPr>
          <p:cNvSpPr>
            <a:spLocks noGrp="1"/>
          </p:cNvSpPr>
          <p:nvPr>
            <p:ph type="body" sz="quarter" idx="18"/>
          </p:nvPr>
        </p:nvSpPr>
        <p:spPr>
          <a:xfrm>
            <a:off x="8423685" y="2150227"/>
            <a:ext cx="6235756" cy="336071"/>
          </a:xfrm>
        </p:spPr>
        <p:txBody>
          <a:bodyPr/>
          <a:lstStyle/>
          <a:p>
            <a:pPr lvl="0"/>
            <a:r>
              <a:rPr lang="pt-BR" dirty="0" err="1" smtClean="0"/>
              <a:t>TestFlow</a:t>
            </a:r>
            <a:r>
              <a:rPr lang="pt-BR" dirty="0" smtClean="0"/>
              <a:t> 2.0</a:t>
            </a:r>
            <a:endParaRPr lang="pt-BR" dirty="0"/>
          </a:p>
        </p:txBody>
      </p:sp>
      <p:sp>
        <p:nvSpPr>
          <p:cNvPr id="2" name="Text Placeholder 1">
            <a:extLst>
              <a:ext uri="{FF2B5EF4-FFF2-40B4-BE49-F238E27FC236}">
                <a16:creationId xmlns="" xmlns:a16="http://schemas.microsoft.com/office/drawing/2014/main" id="{C82905B1-F467-5146-8BED-67BCE9B84A8A}"/>
              </a:ext>
            </a:extLst>
          </p:cNvPr>
          <p:cNvSpPr>
            <a:spLocks noGrp="1"/>
          </p:cNvSpPr>
          <p:nvPr>
            <p:ph type="body" sz="quarter" idx="12"/>
          </p:nvPr>
        </p:nvSpPr>
        <p:spPr/>
        <p:txBody>
          <a:bodyPr/>
          <a:lstStyle/>
          <a:p>
            <a:r>
              <a:rPr lang="pt-BR"/>
              <a:t>AGENDA</a:t>
            </a:r>
          </a:p>
        </p:txBody>
      </p:sp>
      <p:sp>
        <p:nvSpPr>
          <p:cNvPr id="4" name="Text Placeholder 3">
            <a:extLst>
              <a:ext uri="{FF2B5EF4-FFF2-40B4-BE49-F238E27FC236}">
                <a16:creationId xmlns="" xmlns:a16="http://schemas.microsoft.com/office/drawing/2014/main" id="{CE90D184-14F9-A246-B2C0-8C76FFEBB9C7}"/>
              </a:ext>
            </a:extLst>
          </p:cNvPr>
          <p:cNvSpPr>
            <a:spLocks noGrp="1"/>
          </p:cNvSpPr>
          <p:nvPr>
            <p:ph type="body" sz="quarter" idx="19"/>
          </p:nvPr>
        </p:nvSpPr>
        <p:spPr>
          <a:xfrm>
            <a:off x="8423685" y="3812311"/>
            <a:ext cx="6235756" cy="336071"/>
          </a:xfrm>
        </p:spPr>
        <p:txBody>
          <a:bodyPr/>
          <a:lstStyle/>
          <a:p>
            <a:r>
              <a:rPr lang="pt-BR" dirty="0" smtClean="0"/>
              <a:t>Preparando Ambiente</a:t>
            </a:r>
            <a:endParaRPr lang="pt-BR" u="sng" dirty="0"/>
          </a:p>
        </p:txBody>
      </p:sp>
      <p:sp>
        <p:nvSpPr>
          <p:cNvPr id="5" name="Text Placeholder 4">
            <a:extLst>
              <a:ext uri="{FF2B5EF4-FFF2-40B4-BE49-F238E27FC236}">
                <a16:creationId xmlns="" xmlns:a16="http://schemas.microsoft.com/office/drawing/2014/main" id="{E6BDBB72-D23F-D040-8C52-598937997D21}"/>
              </a:ext>
            </a:extLst>
          </p:cNvPr>
          <p:cNvSpPr>
            <a:spLocks noGrp="1"/>
          </p:cNvSpPr>
          <p:nvPr>
            <p:ph type="body" sz="quarter" idx="20"/>
          </p:nvPr>
        </p:nvSpPr>
        <p:spPr>
          <a:xfrm>
            <a:off x="8423685" y="5474395"/>
            <a:ext cx="6235756" cy="336071"/>
          </a:xfrm>
        </p:spPr>
        <p:txBody>
          <a:bodyPr/>
          <a:lstStyle/>
          <a:p>
            <a:r>
              <a:rPr lang="pt-BR" dirty="0" smtClean="0"/>
              <a:t>Cobertura de Código</a:t>
            </a:r>
            <a:endParaRPr lang="pt-BR" dirty="0"/>
          </a:p>
        </p:txBody>
      </p:sp>
      <p:sp>
        <p:nvSpPr>
          <p:cNvPr id="8" name="Text Placeholder 7">
            <a:extLst>
              <a:ext uri="{FF2B5EF4-FFF2-40B4-BE49-F238E27FC236}">
                <a16:creationId xmlns="" xmlns:a16="http://schemas.microsoft.com/office/drawing/2014/main" id="{299DA674-26D6-3945-A29B-DB5D90155D21}"/>
              </a:ext>
            </a:extLst>
          </p:cNvPr>
          <p:cNvSpPr>
            <a:spLocks noGrp="1"/>
          </p:cNvSpPr>
          <p:nvPr>
            <p:ph type="body" sz="quarter" idx="23"/>
          </p:nvPr>
        </p:nvSpPr>
        <p:spPr>
          <a:xfrm>
            <a:off x="1578057" y="2975478"/>
            <a:ext cx="6235756" cy="336071"/>
          </a:xfrm>
        </p:spPr>
        <p:txBody>
          <a:bodyPr/>
          <a:lstStyle/>
          <a:p>
            <a:pPr lvl="0"/>
            <a:r>
              <a:rPr lang="pt-BR" dirty="0"/>
              <a:t>Base Modelo x Resultado</a:t>
            </a:r>
          </a:p>
        </p:txBody>
      </p:sp>
      <p:sp>
        <p:nvSpPr>
          <p:cNvPr id="9" name="Text Placeholder 8">
            <a:extLst>
              <a:ext uri="{FF2B5EF4-FFF2-40B4-BE49-F238E27FC236}">
                <a16:creationId xmlns="" xmlns:a16="http://schemas.microsoft.com/office/drawing/2014/main" id="{F4A9E14A-B34D-C04B-8FAD-666930863136}"/>
              </a:ext>
            </a:extLst>
          </p:cNvPr>
          <p:cNvSpPr>
            <a:spLocks noGrp="1"/>
          </p:cNvSpPr>
          <p:nvPr>
            <p:ph type="body" sz="quarter" idx="24"/>
          </p:nvPr>
        </p:nvSpPr>
        <p:spPr>
          <a:xfrm>
            <a:off x="1578057" y="4637562"/>
            <a:ext cx="6235756" cy="336071"/>
          </a:xfrm>
        </p:spPr>
        <p:txBody>
          <a:bodyPr/>
          <a:lstStyle/>
          <a:p>
            <a:r>
              <a:rPr lang="pt-BR" dirty="0" smtClean="0"/>
              <a:t>Criando Testes Automatizados</a:t>
            </a:r>
            <a:endParaRPr lang="pt-BR" dirty="0"/>
          </a:p>
        </p:txBody>
      </p:sp>
      <p:sp>
        <p:nvSpPr>
          <p:cNvPr id="12" name="Text Placeholder 11">
            <a:extLst>
              <a:ext uri="{FF2B5EF4-FFF2-40B4-BE49-F238E27FC236}">
                <a16:creationId xmlns="" xmlns:a16="http://schemas.microsoft.com/office/drawing/2014/main" id="{A94D1B5A-B722-A74A-BC75-5843846857C9}"/>
              </a:ext>
            </a:extLst>
          </p:cNvPr>
          <p:cNvSpPr>
            <a:spLocks noGrp="1"/>
          </p:cNvSpPr>
          <p:nvPr>
            <p:ph type="body" sz="quarter" idx="27"/>
          </p:nvPr>
        </p:nvSpPr>
        <p:spPr>
          <a:xfrm>
            <a:off x="7848260" y="2150227"/>
            <a:ext cx="556270" cy="336071"/>
          </a:xfrm>
        </p:spPr>
        <p:txBody>
          <a:bodyPr/>
          <a:lstStyle/>
          <a:p>
            <a:r>
              <a:rPr lang="pt-BR" dirty="0"/>
              <a:t>1</a:t>
            </a:r>
          </a:p>
        </p:txBody>
      </p:sp>
      <p:sp>
        <p:nvSpPr>
          <p:cNvPr id="13" name="Text Placeholder 12">
            <a:extLst>
              <a:ext uri="{FF2B5EF4-FFF2-40B4-BE49-F238E27FC236}">
                <a16:creationId xmlns="" xmlns:a16="http://schemas.microsoft.com/office/drawing/2014/main" id="{14E300C0-FA30-A14F-BEEE-24327308F606}"/>
              </a:ext>
            </a:extLst>
          </p:cNvPr>
          <p:cNvSpPr>
            <a:spLocks noGrp="1"/>
          </p:cNvSpPr>
          <p:nvPr>
            <p:ph type="body" sz="quarter" idx="28"/>
          </p:nvPr>
        </p:nvSpPr>
        <p:spPr>
          <a:xfrm>
            <a:off x="7816457" y="2975478"/>
            <a:ext cx="588072" cy="336071"/>
          </a:xfrm>
        </p:spPr>
        <p:txBody>
          <a:bodyPr/>
          <a:lstStyle/>
          <a:p>
            <a:r>
              <a:rPr lang="pt-BR" dirty="0"/>
              <a:t>2</a:t>
            </a:r>
          </a:p>
        </p:txBody>
      </p:sp>
      <p:sp>
        <p:nvSpPr>
          <p:cNvPr id="14" name="Text Placeholder 13">
            <a:extLst>
              <a:ext uri="{FF2B5EF4-FFF2-40B4-BE49-F238E27FC236}">
                <a16:creationId xmlns="" xmlns:a16="http://schemas.microsoft.com/office/drawing/2014/main" id="{DCD89798-4338-EE49-A815-F26C656EC533}"/>
              </a:ext>
            </a:extLst>
          </p:cNvPr>
          <p:cNvSpPr>
            <a:spLocks noGrp="1"/>
          </p:cNvSpPr>
          <p:nvPr>
            <p:ph type="body" sz="quarter" idx="29"/>
          </p:nvPr>
        </p:nvSpPr>
        <p:spPr>
          <a:xfrm>
            <a:off x="7816457" y="3812311"/>
            <a:ext cx="588072" cy="336071"/>
          </a:xfrm>
        </p:spPr>
        <p:txBody>
          <a:bodyPr/>
          <a:lstStyle/>
          <a:p>
            <a:r>
              <a:rPr lang="pt-BR" dirty="0"/>
              <a:t>3</a:t>
            </a:r>
          </a:p>
        </p:txBody>
      </p:sp>
      <p:sp>
        <p:nvSpPr>
          <p:cNvPr id="15" name="Text Placeholder 14">
            <a:extLst>
              <a:ext uri="{FF2B5EF4-FFF2-40B4-BE49-F238E27FC236}">
                <a16:creationId xmlns="" xmlns:a16="http://schemas.microsoft.com/office/drawing/2014/main" id="{45B361AE-4E8A-6C46-AA43-474FA2CE91EB}"/>
              </a:ext>
            </a:extLst>
          </p:cNvPr>
          <p:cNvSpPr>
            <a:spLocks noGrp="1"/>
          </p:cNvSpPr>
          <p:nvPr>
            <p:ph type="body" sz="quarter" idx="30"/>
          </p:nvPr>
        </p:nvSpPr>
        <p:spPr>
          <a:xfrm>
            <a:off x="7816457" y="4637562"/>
            <a:ext cx="588072" cy="336071"/>
          </a:xfrm>
        </p:spPr>
        <p:txBody>
          <a:bodyPr/>
          <a:lstStyle/>
          <a:p>
            <a:r>
              <a:rPr lang="pt-BR" dirty="0"/>
              <a:t>4</a:t>
            </a:r>
          </a:p>
        </p:txBody>
      </p:sp>
      <p:sp>
        <p:nvSpPr>
          <p:cNvPr id="16" name="Text Placeholder 15">
            <a:extLst>
              <a:ext uri="{FF2B5EF4-FFF2-40B4-BE49-F238E27FC236}">
                <a16:creationId xmlns="" xmlns:a16="http://schemas.microsoft.com/office/drawing/2014/main" id="{4C134FE6-656A-3047-926E-002B2CBB8368}"/>
              </a:ext>
            </a:extLst>
          </p:cNvPr>
          <p:cNvSpPr>
            <a:spLocks noGrp="1"/>
          </p:cNvSpPr>
          <p:nvPr>
            <p:ph type="body" sz="quarter" idx="31"/>
          </p:nvPr>
        </p:nvSpPr>
        <p:spPr>
          <a:xfrm>
            <a:off x="7840309" y="5474395"/>
            <a:ext cx="583375" cy="336071"/>
          </a:xfrm>
        </p:spPr>
        <p:txBody>
          <a:bodyPr/>
          <a:lstStyle/>
          <a:p>
            <a:r>
              <a:rPr lang="pt-BR" dirty="0"/>
              <a:t>5</a:t>
            </a:r>
          </a:p>
        </p:txBody>
      </p:sp>
      <p:cxnSp>
        <p:nvCxnSpPr>
          <p:cNvPr id="24" name="Straight Connector 23">
            <a:extLst>
              <a:ext uri="{FF2B5EF4-FFF2-40B4-BE49-F238E27FC236}">
                <a16:creationId xmlns="" xmlns:a16="http://schemas.microsoft.com/office/drawing/2014/main" id="{B4798C1B-C412-7447-874E-1CE00869AA81}"/>
              </a:ext>
            </a:extLst>
          </p:cNvPr>
          <p:cNvCxnSpPr>
            <a:cxnSpLocks/>
          </p:cNvCxnSpPr>
          <p:nvPr/>
        </p:nvCxnSpPr>
        <p:spPr>
          <a:xfrm>
            <a:off x="8124825" y="1338146"/>
            <a:ext cx="0" cy="722048"/>
          </a:xfrm>
          <a:prstGeom prst="line">
            <a:avLst/>
          </a:prstGeom>
          <a:ln w="15875" cap="rnd">
            <a:solidFill>
              <a:srgbClr val="403C38"/>
            </a:solidFill>
            <a:round/>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 xmlns:a16="http://schemas.microsoft.com/office/drawing/2014/main" id="{03B83E8C-7797-2C41-87DE-87CC13766527}"/>
              </a:ext>
            </a:extLst>
          </p:cNvPr>
          <p:cNvSpPr/>
          <p:nvPr/>
        </p:nvSpPr>
        <p:spPr>
          <a:xfrm>
            <a:off x="8084035" y="1150122"/>
            <a:ext cx="81580" cy="81580"/>
          </a:xfrm>
          <a:prstGeom prst="ellipse">
            <a:avLst/>
          </a:prstGeom>
          <a:noFill/>
          <a:ln w="3810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62" name="Straight Connector 61">
            <a:extLst>
              <a:ext uri="{FF2B5EF4-FFF2-40B4-BE49-F238E27FC236}">
                <a16:creationId xmlns="" xmlns:a16="http://schemas.microsoft.com/office/drawing/2014/main" id="{E103710B-32FE-7A47-942A-BE5A5BB86BAD}"/>
              </a:ext>
            </a:extLst>
          </p:cNvPr>
          <p:cNvCxnSpPr>
            <a:cxnSpLocks/>
          </p:cNvCxnSpPr>
          <p:nvPr/>
        </p:nvCxnSpPr>
        <p:spPr>
          <a:xfrm>
            <a:off x="8124826" y="7508993"/>
            <a:ext cx="0" cy="1635007"/>
          </a:xfrm>
          <a:prstGeom prst="line">
            <a:avLst/>
          </a:prstGeom>
          <a:ln w="15875" cap="rnd">
            <a:solidFill>
              <a:srgbClr val="403C38"/>
            </a:solidFill>
            <a:round/>
          </a:ln>
        </p:spPr>
        <p:style>
          <a:lnRef idx="1">
            <a:schemeClr val="accent1"/>
          </a:lnRef>
          <a:fillRef idx="0">
            <a:schemeClr val="accent1"/>
          </a:fillRef>
          <a:effectRef idx="0">
            <a:schemeClr val="accent1"/>
          </a:effectRef>
          <a:fontRef idx="minor">
            <a:schemeClr val="tx1"/>
          </a:fontRef>
        </p:style>
      </p:cxnSp>
      <p:grpSp>
        <p:nvGrpSpPr>
          <p:cNvPr id="82" name="Group 37">
            <a:extLst>
              <a:ext uri="{FF2B5EF4-FFF2-40B4-BE49-F238E27FC236}">
                <a16:creationId xmlns="" xmlns:a16="http://schemas.microsoft.com/office/drawing/2014/main" id="{9E4BDDE7-737B-044E-9C21-94CD0BFF7530}"/>
              </a:ext>
            </a:extLst>
          </p:cNvPr>
          <p:cNvGrpSpPr/>
          <p:nvPr/>
        </p:nvGrpSpPr>
        <p:grpSpPr>
          <a:xfrm>
            <a:off x="7939220" y="6039614"/>
            <a:ext cx="371211" cy="620990"/>
            <a:chOff x="7939220" y="3837286"/>
            <a:chExt cx="371211" cy="620990"/>
          </a:xfrm>
        </p:grpSpPr>
        <p:grpSp>
          <p:nvGrpSpPr>
            <p:cNvPr id="83" name="Group 43">
              <a:extLst>
                <a:ext uri="{FF2B5EF4-FFF2-40B4-BE49-F238E27FC236}">
                  <a16:creationId xmlns="" xmlns:a16="http://schemas.microsoft.com/office/drawing/2014/main" id="{F088A7F2-488B-384A-8486-741CF6CAE03B}"/>
                </a:ext>
              </a:extLst>
            </p:cNvPr>
            <p:cNvGrpSpPr/>
            <p:nvPr/>
          </p:nvGrpSpPr>
          <p:grpSpPr>
            <a:xfrm>
              <a:off x="7939220" y="4087065"/>
              <a:ext cx="371211" cy="371211"/>
              <a:chOff x="7808525" y="7579180"/>
              <a:chExt cx="633984" cy="633984"/>
            </a:xfrm>
          </p:grpSpPr>
          <p:sp>
            <p:nvSpPr>
              <p:cNvPr id="85" name="Round Diagonal Corner Rectangle 44">
                <a:extLst>
                  <a:ext uri="{FF2B5EF4-FFF2-40B4-BE49-F238E27FC236}">
                    <a16:creationId xmlns="" xmlns:a16="http://schemas.microsoft.com/office/drawing/2014/main" id="{807F2E95-38DC-5F42-AD02-6F9EBA9EF16B}"/>
                  </a:ext>
                </a:extLst>
              </p:cNvPr>
              <p:cNvSpPr/>
              <p:nvPr userDrawn="1"/>
            </p:nvSpPr>
            <p:spPr>
              <a:xfrm rot="18900000">
                <a:off x="7808525" y="7579180"/>
                <a:ext cx="633984" cy="633984"/>
              </a:xfrm>
              <a:prstGeom prst="round2DiagRect">
                <a:avLst>
                  <a:gd name="adj1" fmla="val 9868"/>
                  <a:gd name="adj2" fmla="val 0"/>
                </a:avLst>
              </a:prstGeom>
              <a:solidFill>
                <a:srgbClr val="FFFFFF"/>
              </a:solidFill>
              <a:ln w="15875">
                <a:solidFill>
                  <a:srgbClr val="403C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6" name="L-Shape 45">
                <a:extLst>
                  <a:ext uri="{FF2B5EF4-FFF2-40B4-BE49-F238E27FC236}">
                    <a16:creationId xmlns="" xmlns:a16="http://schemas.microsoft.com/office/drawing/2014/main" id="{296802C8-8462-2643-9550-48221050548A}"/>
                  </a:ext>
                </a:extLst>
              </p:cNvPr>
              <p:cNvSpPr/>
              <p:nvPr userDrawn="1"/>
            </p:nvSpPr>
            <p:spPr>
              <a:xfrm rot="13500000">
                <a:off x="8129143" y="7767909"/>
                <a:ext cx="247859" cy="247859"/>
              </a:xfrm>
              <a:prstGeom prst="corner">
                <a:avLst>
                  <a:gd name="adj1" fmla="val 0"/>
                  <a:gd name="adj2" fmla="val 0"/>
                </a:avLst>
              </a:prstGeom>
              <a:solidFill>
                <a:srgbClr val="807870"/>
              </a:solidFill>
              <a:ln w="22225">
                <a:solidFill>
                  <a:srgbClr val="8078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a:t> </a:t>
                </a:r>
              </a:p>
            </p:txBody>
          </p:sp>
        </p:grpSp>
        <p:sp>
          <p:nvSpPr>
            <p:cNvPr id="84" name="Oval 73">
              <a:extLst>
                <a:ext uri="{FF2B5EF4-FFF2-40B4-BE49-F238E27FC236}">
                  <a16:creationId xmlns="" xmlns:a16="http://schemas.microsoft.com/office/drawing/2014/main" id="{CA38D97A-B4B7-E44F-99CC-5713C92D5847}"/>
                </a:ext>
              </a:extLst>
            </p:cNvPr>
            <p:cNvSpPr/>
            <p:nvPr/>
          </p:nvSpPr>
          <p:spPr>
            <a:xfrm>
              <a:off x="8095775" y="3837286"/>
              <a:ext cx="58101" cy="58101"/>
            </a:xfrm>
            <a:prstGeom prst="ellipse">
              <a:avLst/>
            </a:prstGeom>
            <a:solidFill>
              <a:schemeClr val="bg2">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grpSp>
      <p:sp>
        <p:nvSpPr>
          <p:cNvPr id="87" name="Text Placeholder 8">
            <a:extLst>
              <a:ext uri="{FF2B5EF4-FFF2-40B4-BE49-F238E27FC236}">
                <a16:creationId xmlns="" xmlns:a16="http://schemas.microsoft.com/office/drawing/2014/main" id="{F4A9E14A-B34D-C04B-8FAD-666930863136}"/>
              </a:ext>
            </a:extLst>
          </p:cNvPr>
          <p:cNvSpPr>
            <a:spLocks noGrp="1"/>
          </p:cNvSpPr>
          <p:nvPr>
            <p:ph type="body" sz="quarter" idx="24"/>
          </p:nvPr>
        </p:nvSpPr>
        <p:spPr>
          <a:xfrm>
            <a:off x="1578057" y="6297459"/>
            <a:ext cx="6235756" cy="336071"/>
          </a:xfrm>
        </p:spPr>
        <p:txBody>
          <a:bodyPr/>
          <a:lstStyle/>
          <a:p>
            <a:r>
              <a:rPr lang="pt-BR" dirty="0"/>
              <a:t>Execução na Integração contínua</a:t>
            </a:r>
            <a:endParaRPr lang="pt-BR" dirty="0"/>
          </a:p>
        </p:txBody>
      </p:sp>
      <p:sp>
        <p:nvSpPr>
          <p:cNvPr id="88" name="Text Placeholder 14">
            <a:extLst>
              <a:ext uri="{FF2B5EF4-FFF2-40B4-BE49-F238E27FC236}">
                <a16:creationId xmlns="" xmlns:a16="http://schemas.microsoft.com/office/drawing/2014/main" id="{45B361AE-4E8A-6C46-AA43-474FA2CE91EB}"/>
              </a:ext>
            </a:extLst>
          </p:cNvPr>
          <p:cNvSpPr>
            <a:spLocks noGrp="1"/>
          </p:cNvSpPr>
          <p:nvPr>
            <p:ph type="body" sz="quarter" idx="30"/>
          </p:nvPr>
        </p:nvSpPr>
        <p:spPr>
          <a:xfrm>
            <a:off x="7816457" y="6297459"/>
            <a:ext cx="588072" cy="336071"/>
          </a:xfrm>
        </p:spPr>
        <p:txBody>
          <a:bodyPr/>
          <a:lstStyle/>
          <a:p>
            <a:r>
              <a:rPr lang="pt-BR" dirty="0" smtClean="0"/>
              <a:t>6</a:t>
            </a:r>
            <a:endParaRPr lang="pt-BR" dirty="0"/>
          </a:p>
        </p:txBody>
      </p:sp>
      <p:sp>
        <p:nvSpPr>
          <p:cNvPr id="51" name="Text Placeholder 4">
            <a:extLst>
              <a:ext uri="{FF2B5EF4-FFF2-40B4-BE49-F238E27FC236}">
                <a16:creationId xmlns="" xmlns:a16="http://schemas.microsoft.com/office/drawing/2014/main" id="{E6BDBB72-D23F-D040-8C52-598937997D21}"/>
              </a:ext>
            </a:extLst>
          </p:cNvPr>
          <p:cNvSpPr>
            <a:spLocks noGrp="1"/>
          </p:cNvSpPr>
          <p:nvPr>
            <p:ph type="body" sz="quarter" idx="20"/>
          </p:nvPr>
        </p:nvSpPr>
        <p:spPr>
          <a:xfrm>
            <a:off x="8423685" y="7089835"/>
            <a:ext cx="6235756" cy="336071"/>
          </a:xfrm>
        </p:spPr>
        <p:txBody>
          <a:bodyPr/>
          <a:lstStyle/>
          <a:p>
            <a:r>
              <a:rPr lang="pt-BR" dirty="0"/>
              <a:t>Boas Práticas</a:t>
            </a:r>
            <a:endParaRPr lang="pt-BR" dirty="0"/>
          </a:p>
        </p:txBody>
      </p:sp>
      <p:sp>
        <p:nvSpPr>
          <p:cNvPr id="52" name="Text Placeholder 14">
            <a:extLst>
              <a:ext uri="{FF2B5EF4-FFF2-40B4-BE49-F238E27FC236}">
                <a16:creationId xmlns="" xmlns:a16="http://schemas.microsoft.com/office/drawing/2014/main" id="{45B361AE-4E8A-6C46-AA43-474FA2CE91EB}"/>
              </a:ext>
            </a:extLst>
          </p:cNvPr>
          <p:cNvSpPr>
            <a:spLocks noGrp="1"/>
          </p:cNvSpPr>
          <p:nvPr>
            <p:ph type="body" sz="quarter" idx="30"/>
          </p:nvPr>
        </p:nvSpPr>
        <p:spPr>
          <a:xfrm>
            <a:off x="7816457" y="7089835"/>
            <a:ext cx="588072" cy="336071"/>
          </a:xfrm>
        </p:spPr>
        <p:txBody>
          <a:bodyPr/>
          <a:lstStyle/>
          <a:p>
            <a:r>
              <a:rPr lang="pt-BR" dirty="0"/>
              <a:t>7</a:t>
            </a:r>
            <a:endParaRPr lang="pt-BR" dirty="0"/>
          </a:p>
        </p:txBody>
      </p:sp>
    </p:spTree>
    <p:extLst>
      <p:ext uri="{BB962C8B-B14F-4D97-AF65-F5344CB8AC3E}">
        <p14:creationId xmlns:p14="http://schemas.microsoft.com/office/powerpoint/2010/main" val="14783771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545672" cy="7151146"/>
          </a:xfrm>
          <a:prstGeom prst="rect">
            <a:avLst/>
          </a:prstGeom>
        </p:spPr>
        <p:txBody>
          <a:bodyPr wrap="square" rtlCol="0">
            <a:normAutofit lnSpcReduction="10000"/>
          </a:bodyPr>
          <a:lstStyle/>
          <a:p>
            <a:r>
              <a:rPr lang="pt-BR" dirty="0"/>
              <a:t>Links </a:t>
            </a:r>
            <a:r>
              <a:rPr lang="pt-BR" dirty="0" smtClean="0"/>
              <a:t>Importantes Web Services:</a:t>
            </a:r>
          </a:p>
          <a:p>
            <a:endParaRPr lang="pt-BR" dirty="0"/>
          </a:p>
          <a:p>
            <a:r>
              <a:rPr lang="pt-BR" dirty="0"/>
              <a:t>1 - </a:t>
            </a:r>
            <a:r>
              <a:rPr lang="pt-BR" dirty="0">
                <a:hlinkClick r:id="rId2"/>
              </a:rPr>
              <a:t>Como Expor os Web Services do RM através do </a:t>
            </a:r>
            <a:r>
              <a:rPr lang="pt-BR" dirty="0" smtClean="0">
                <a:hlinkClick r:id="rId2"/>
              </a:rPr>
              <a:t>Host:</a:t>
            </a:r>
            <a:endParaRPr lang="pt-BR" dirty="0">
              <a:hlinkClick r:id=""/>
            </a:endParaRPr>
          </a:p>
          <a:p>
            <a:r>
              <a:rPr lang="pt-BR" dirty="0">
                <a:hlinkClick r:id=""/>
              </a:rPr>
              <a:t>http://tdn.totvs.com/pages/viewpage.action?pageId=89620766</a:t>
            </a:r>
            <a:endParaRPr lang="pt-BR" dirty="0"/>
          </a:p>
          <a:p>
            <a:r>
              <a:rPr lang="pt-BR" dirty="0"/>
              <a:t> </a:t>
            </a:r>
          </a:p>
          <a:p>
            <a:r>
              <a:rPr lang="pt-BR" dirty="0"/>
              <a:t>2 - Estrutura dos Web Services RM: </a:t>
            </a:r>
          </a:p>
          <a:p>
            <a:r>
              <a:rPr lang="pt-BR" dirty="0">
                <a:hlinkClick r:id="rId3"/>
              </a:rPr>
              <a:t>http://tdn.totvs.com/display/public/LRM/Estrutura+dos+Web+Services+RM</a:t>
            </a:r>
            <a:endParaRPr lang="pt-BR" dirty="0"/>
          </a:p>
          <a:p>
            <a:r>
              <a:rPr lang="pt-BR" dirty="0"/>
              <a:t> </a:t>
            </a:r>
          </a:p>
          <a:p>
            <a:r>
              <a:rPr lang="pt-BR" dirty="0"/>
              <a:t>3 - Serviços disponíveis </a:t>
            </a:r>
            <a:r>
              <a:rPr lang="pt-BR" dirty="0" err="1"/>
              <a:t>DataServer</a:t>
            </a:r>
            <a:r>
              <a:rPr lang="pt-BR" dirty="0"/>
              <a:t>:</a:t>
            </a:r>
          </a:p>
          <a:p>
            <a:r>
              <a:rPr lang="pt-BR" dirty="0"/>
              <a:t> </a:t>
            </a:r>
            <a:r>
              <a:rPr lang="pt-BR" dirty="0">
                <a:hlinkClick r:id="rId4"/>
              </a:rPr>
              <a:t>http://tdn.totvs.com/display/LRM/TBC+-+Web+Service+DataServer</a:t>
            </a:r>
            <a:endParaRPr lang="pt-BR" dirty="0"/>
          </a:p>
          <a:p>
            <a:r>
              <a:rPr lang="pt-BR" dirty="0"/>
              <a:t> </a:t>
            </a:r>
          </a:p>
          <a:p>
            <a:r>
              <a:rPr lang="pt-BR" dirty="0"/>
              <a:t>4 -Serviços disponíveis </a:t>
            </a:r>
            <a:r>
              <a:rPr lang="pt-BR" dirty="0" err="1"/>
              <a:t>Process</a:t>
            </a:r>
            <a:r>
              <a:rPr lang="pt-BR" dirty="0"/>
              <a:t>:</a:t>
            </a:r>
          </a:p>
          <a:p>
            <a:r>
              <a:rPr lang="pt-BR" dirty="0">
                <a:hlinkClick r:id="rId5"/>
              </a:rPr>
              <a:t>http://tdn.totvs.com/display/LRM/TBC+-+Web+Service+Process</a:t>
            </a:r>
            <a:endParaRPr lang="pt-BR" dirty="0"/>
          </a:p>
          <a:p>
            <a:r>
              <a:rPr lang="pt-BR" dirty="0"/>
              <a:t> </a:t>
            </a:r>
          </a:p>
          <a:p>
            <a:r>
              <a:rPr lang="pt-BR" dirty="0"/>
              <a:t>5 - </a:t>
            </a:r>
            <a:r>
              <a:rPr lang="pt-BR" dirty="0">
                <a:hlinkClick r:id="rId6"/>
              </a:rPr>
              <a:t>Utilizando o TOTVS WS </a:t>
            </a:r>
            <a:r>
              <a:rPr lang="pt-BR" dirty="0" err="1">
                <a:hlinkClick r:id="rId6"/>
              </a:rPr>
              <a:t>Client</a:t>
            </a:r>
            <a:r>
              <a:rPr lang="pt-BR" dirty="0">
                <a:hlinkClick r:id="rId6"/>
              </a:rPr>
              <a:t> - Ferramenta para auxiliar a utilização dos Web Services providos pelo TBC</a:t>
            </a:r>
            <a:r>
              <a:rPr lang="pt-BR" dirty="0" smtClean="0"/>
              <a:t>: </a:t>
            </a:r>
            <a:r>
              <a:rPr lang="pt-BR" dirty="0" smtClean="0">
                <a:hlinkClick r:id="rId6"/>
              </a:rPr>
              <a:t>http</a:t>
            </a:r>
            <a:r>
              <a:rPr lang="pt-BR" dirty="0">
                <a:hlinkClick r:id="rId6"/>
              </a:rPr>
              <a:t>://tdn.totvs.com/pages/viewpage.action?pageId=189307798</a:t>
            </a:r>
            <a:endParaRPr lang="pt-BR" dirty="0"/>
          </a:p>
          <a:p>
            <a:endParaRPr lang="pt-BR" dirty="0"/>
          </a:p>
          <a:p>
            <a:r>
              <a:rPr lang="pt-BR" dirty="0"/>
              <a:t>6- Serviços Genéricos – Teste EAI Protheus X RM:</a:t>
            </a:r>
          </a:p>
          <a:p>
            <a:r>
              <a:rPr lang="pt-BR" dirty="0">
                <a:hlinkClick r:id="rId7"/>
              </a:rPr>
              <a:t>http://</a:t>
            </a:r>
            <a:r>
              <a:rPr lang="pt-BR" dirty="0" smtClean="0">
                <a:hlinkClick r:id="rId7"/>
              </a:rPr>
              <a:t>tdn.totvs.com/pages/viewpage.action?pageId=340363167#SeguimentoSQUADTOP-5</a:t>
            </a:r>
            <a:endParaRPr lang="pt-BR" dirty="0" smtClean="0"/>
          </a:p>
          <a:p>
            <a:endParaRPr lang="pt-BR" dirty="0"/>
          </a:p>
          <a:p>
            <a:r>
              <a:rPr lang="pt-BR" sz="2400" dirty="0" smtClean="0"/>
              <a:t>7 </a:t>
            </a:r>
            <a:r>
              <a:rPr lang="pt-BR" sz="2400" dirty="0"/>
              <a:t>– </a:t>
            </a:r>
            <a:r>
              <a:rPr lang="pt-BR" sz="2400" dirty="0" smtClean="0"/>
              <a:t>Automação via Web Services: </a:t>
            </a:r>
            <a:r>
              <a:rPr lang="pt-BR" dirty="0">
                <a:hlinkClick r:id="rId8"/>
              </a:rPr>
              <a:t>http://</a:t>
            </a:r>
            <a:r>
              <a:rPr lang="pt-BR" dirty="0" smtClean="0">
                <a:hlinkClick r:id="rId8"/>
              </a:rPr>
              <a:t>tdn.totvs.com/pages/viewpage.action?pageId=349184324</a:t>
            </a:r>
            <a:endParaRPr lang="pt-BR" dirty="0" smtClean="0"/>
          </a:p>
          <a:p>
            <a:endParaRPr lang="pt-BR" dirty="0"/>
          </a:p>
          <a:p>
            <a:endParaRPr lang="pt-BR" dirty="0"/>
          </a:p>
          <a:p>
            <a:endParaRPr lang="pt-BR" dirty="0"/>
          </a:p>
          <a:p>
            <a:endParaRPr lang="pt-BR" dirty="0"/>
          </a:p>
          <a:p>
            <a:pPr lvl="1"/>
            <a:endParaRPr lang="pt-BR" sz="2400" dirty="0"/>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251045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679022" cy="7151146"/>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Comparação </a:t>
            </a:r>
            <a:r>
              <a:rPr lang="pt-BR" sz="2400" dirty="0">
                <a:latin typeface="Lato" panose="020F0502020204030203" pitchFamily="34" charset="77"/>
                <a:ea typeface="Arial Narrow" charset="0"/>
                <a:cs typeface="Arial Narrow" charset="0"/>
              </a:rPr>
              <a:t>de Banco de </a:t>
            </a:r>
            <a:r>
              <a:rPr lang="pt-BR" sz="2400" dirty="0" smtClean="0">
                <a:latin typeface="Lato" panose="020F0502020204030203" pitchFamily="34" charset="77"/>
                <a:ea typeface="Arial Narrow" charset="0"/>
                <a:cs typeface="Arial Narrow" charset="0"/>
              </a:rPr>
              <a:t>Dados Web Services</a:t>
            </a:r>
          </a:p>
          <a:p>
            <a:pPr lvl="1"/>
            <a:r>
              <a:rPr lang="pt-BR" sz="2400" dirty="0">
                <a:solidFill>
                  <a:schemeClr val="tx2"/>
                </a:solidFill>
                <a:latin typeface="Lato" panose="020F0502020204030203" pitchFamily="34" charset="77"/>
                <a:ea typeface="Arial Narrow" charset="0"/>
                <a:cs typeface="Arial Narrow" charset="0"/>
              </a:rPr>
              <a:t>Crie a sua comparação de banco de dados “</a:t>
            </a:r>
            <a:r>
              <a:rPr lang="pt-BR" sz="2400" dirty="0" err="1">
                <a:solidFill>
                  <a:schemeClr val="tx2"/>
                </a:solidFill>
                <a:latin typeface="Lato" panose="020F0502020204030203" pitchFamily="34" charset="77"/>
                <a:ea typeface="Arial Narrow" charset="0"/>
                <a:cs typeface="Arial Narrow" charset="0"/>
              </a:rPr>
              <a:t>SQLComparativo</a:t>
            </a:r>
            <a:r>
              <a:rPr lang="pt-BR" sz="2400" dirty="0">
                <a:solidFill>
                  <a:schemeClr val="tx2"/>
                </a:solidFill>
                <a:latin typeface="Lato" panose="020F0502020204030203" pitchFamily="34" charset="77"/>
                <a:ea typeface="Arial Narrow" charset="0"/>
                <a:cs typeface="Arial Narrow" charset="0"/>
              </a:rPr>
              <a:t> WS Treinamento POA” informando o SQL e a base Resultado. </a:t>
            </a:r>
            <a:r>
              <a:rPr lang="pt-BR" sz="2400" dirty="0" smtClean="0">
                <a:solidFill>
                  <a:schemeClr val="tx2"/>
                </a:solidFill>
                <a:latin typeface="Lato" panose="020F0502020204030203" pitchFamily="34" charset="77"/>
                <a:ea typeface="Arial Narrow" charset="0"/>
                <a:cs typeface="Arial Narrow" charset="0"/>
              </a:rPr>
              <a:t/>
            </a:r>
            <a:br>
              <a:rPr lang="pt-BR" sz="2400" dirty="0" smtClean="0">
                <a:solidFill>
                  <a:schemeClr val="tx2"/>
                </a:solidFill>
                <a:latin typeface="Lato" panose="020F0502020204030203" pitchFamily="34" charset="77"/>
                <a:ea typeface="Arial Narrow" charset="0"/>
                <a:cs typeface="Arial Narrow" charset="0"/>
              </a:rPr>
            </a:br>
            <a:r>
              <a:rPr lang="pt-BR" sz="2400" dirty="0">
                <a:solidFill>
                  <a:schemeClr val="tx2"/>
                </a:solidFill>
                <a:latin typeface="Lato" panose="020F0502020204030203" pitchFamily="34" charset="77"/>
                <a:ea typeface="Arial Narrow" charset="0"/>
                <a:cs typeface="Arial Narrow" charset="0"/>
              </a:rPr>
              <a:t>	SQL</a:t>
            </a:r>
            <a:r>
              <a:rPr lang="pt-BR" dirty="0">
                <a:solidFill>
                  <a:schemeClr val="tx2"/>
                </a:solidFill>
              </a:rPr>
              <a:t>: </a:t>
            </a:r>
            <a:r>
              <a:rPr lang="pt-BR" dirty="0" err="1">
                <a:solidFill>
                  <a:schemeClr val="tx2"/>
                </a:solidFill>
              </a:rPr>
              <a:t>select</a:t>
            </a:r>
            <a:r>
              <a:rPr lang="pt-BR" dirty="0">
                <a:solidFill>
                  <a:schemeClr val="tx2"/>
                </a:solidFill>
              </a:rPr>
              <a:t> PESOINI, PESOFIM, DESCFAIXAPESO </a:t>
            </a:r>
            <a:r>
              <a:rPr lang="pt-BR" dirty="0" err="1">
                <a:solidFill>
                  <a:schemeClr val="tx2"/>
                </a:solidFill>
              </a:rPr>
              <a:t>from</a:t>
            </a:r>
            <a:r>
              <a:rPr lang="pt-BR" dirty="0">
                <a:solidFill>
                  <a:schemeClr val="tx2"/>
                </a:solidFill>
              </a:rPr>
              <a:t> </a:t>
            </a:r>
            <a:r>
              <a:rPr lang="pt-BR" dirty="0" smtClean="0">
                <a:solidFill>
                  <a:schemeClr val="tx2"/>
                </a:solidFill>
              </a:rPr>
              <a:t>SZFAIXAPESO</a:t>
            </a:r>
            <a:br>
              <a:rPr lang="pt-BR" dirty="0" smtClean="0">
                <a:solidFill>
                  <a:schemeClr val="tx2"/>
                </a:solidFill>
              </a:rPr>
            </a:br>
            <a:r>
              <a:rPr lang="pt-BR" dirty="0" smtClean="0">
                <a:solidFill>
                  <a:schemeClr val="tx2"/>
                </a:solidFill>
              </a:rPr>
              <a:t>	WHERE </a:t>
            </a:r>
            <a:r>
              <a:rPr lang="pt-BR" dirty="0">
                <a:solidFill>
                  <a:schemeClr val="tx2"/>
                </a:solidFill>
              </a:rPr>
              <a:t>DESCFAIXAPESO LIKE 'Treinamento POA'</a:t>
            </a:r>
          </a:p>
          <a:p>
            <a:pPr lvl="1"/>
            <a:r>
              <a:rPr lang="pt-BR" sz="2400" b="1" dirty="0">
                <a:latin typeface="Lato" panose="020F0502020204030203" pitchFamily="34" charset="77"/>
                <a:ea typeface="Arial Narrow" charset="0"/>
                <a:cs typeface="Arial Narrow" charset="0"/>
              </a:rPr>
              <a:t>	OBS: Campo código não pode estar na consulta ou deve ser ignorado na Atividade.</a:t>
            </a:r>
          </a:p>
          <a:p>
            <a:pPr lvl="1"/>
            <a:endParaRPr lang="pt-BR" sz="2400" dirty="0">
              <a:latin typeface="Lato" panose="020F0502020204030203" pitchFamily="34" charset="77"/>
              <a:ea typeface="Arial Narrow" charset="0"/>
              <a:cs typeface="Arial Narrow" charset="0"/>
            </a:endParaRPr>
          </a:p>
          <a:p>
            <a:pPr lvl="1"/>
            <a:r>
              <a:rPr lang="pt-BR" sz="2400" dirty="0">
                <a:latin typeface="Lato" panose="020F0502020204030203" pitchFamily="34" charset="77"/>
                <a:ea typeface="Arial Narrow" charset="0"/>
                <a:cs typeface="Arial Narrow" charset="0"/>
              </a:rPr>
              <a:t>Recomendamos a utilização do </a:t>
            </a:r>
            <a:r>
              <a:rPr lang="pt-BR" sz="2400" dirty="0" err="1">
                <a:latin typeface="Lato" panose="020F0502020204030203" pitchFamily="34" charset="77"/>
                <a:ea typeface="Arial Narrow" charset="0"/>
                <a:cs typeface="Arial Narrow" charset="0"/>
              </a:rPr>
              <a:t>Mock</a:t>
            </a:r>
            <a:r>
              <a:rPr lang="pt-BR" sz="2400" dirty="0">
                <a:latin typeface="Lato" panose="020F0502020204030203" pitchFamily="34" charset="77"/>
                <a:ea typeface="Arial Narrow" charset="0"/>
                <a:cs typeface="Arial Narrow" charset="0"/>
              </a:rPr>
              <a:t> e da palavra chave {</a:t>
            </a:r>
            <a:r>
              <a:rPr lang="pt-BR" sz="2400" dirty="0" err="1">
                <a:latin typeface="Lato" panose="020F0502020204030203" pitchFamily="34" charset="77"/>
                <a:ea typeface="Arial Narrow" charset="0"/>
                <a:cs typeface="Arial Narrow" charset="0"/>
              </a:rPr>
              <a:t>versao</a:t>
            </a:r>
            <a:r>
              <a:rPr lang="pt-BR" sz="2400" dirty="0">
                <a:latin typeface="Lato" panose="020F0502020204030203" pitchFamily="34" charset="77"/>
                <a:ea typeface="Arial Narrow" charset="0"/>
                <a:cs typeface="Arial Narrow" charset="0"/>
              </a:rPr>
              <a:t>}.</a:t>
            </a:r>
            <a:endParaRPr lang="pt-BR" sz="2400" b="1" dirty="0">
              <a:latin typeface="Lato" panose="020F0502020204030203" pitchFamily="34" charset="77"/>
              <a:ea typeface="Arial Narrow" charset="0"/>
              <a:cs typeface="Arial Narrow" charset="0"/>
            </a:endParaRPr>
          </a:p>
          <a:p>
            <a:pPr lvl="1"/>
            <a:endParaRPr lang="pt-BR" sz="2400" b="1" dirty="0" smtClean="0">
              <a:latin typeface="Lato" panose="020F0502020204030203" pitchFamily="34" charset="77"/>
              <a:ea typeface="Arial Narrow" charset="0"/>
              <a:cs typeface="Arial Narrow" charset="0"/>
            </a:endParaRPr>
          </a:p>
          <a:p>
            <a:pPr lvl="1"/>
            <a:endParaRPr lang="pt-BR" sz="2400" b="1" dirty="0">
              <a:latin typeface="Lato" panose="020F0502020204030203" pitchFamily="34" charset="77"/>
              <a:ea typeface="Arial Narrow" charset="0"/>
              <a:cs typeface="Arial Narrow" charset="0"/>
            </a:endParaRPr>
          </a:p>
          <a:p>
            <a:pPr lvl="1"/>
            <a:endParaRPr lang="pt-BR" sz="2400" b="1" dirty="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API </a:t>
            </a:r>
            <a:r>
              <a:rPr lang="pt-BR" sz="2400" dirty="0" err="1" smtClean="0">
                <a:latin typeface="Lato" panose="020F0502020204030203" pitchFamily="34" charset="77"/>
                <a:ea typeface="Arial Narrow" charset="0"/>
                <a:cs typeface="Arial Narrow" charset="0"/>
              </a:rPr>
              <a:t>Rest</a:t>
            </a:r>
            <a:r>
              <a:rPr lang="pt-BR" sz="2400" dirty="0" smtClean="0">
                <a:latin typeface="Lato" panose="020F0502020204030203" pitchFamily="34" charset="77"/>
                <a:ea typeface="Arial Narrow" charset="0"/>
                <a:cs typeface="Arial Narrow" charset="0"/>
              </a:rPr>
              <a:t> – </a:t>
            </a:r>
            <a:r>
              <a:rPr lang="pt-BR" sz="2400" dirty="0" smtClean="0">
                <a:latin typeface="Lato" panose="020F0502020204030203" pitchFamily="34" charset="77"/>
                <a:ea typeface="Arial Narrow" charset="0"/>
                <a:cs typeface="Arial Narrow" charset="0"/>
              </a:rPr>
              <a:t>Treinamento específico</a:t>
            </a:r>
            <a:endParaRPr lang="pt-BR" sz="2400" dirty="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19226675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431372" cy="7151146"/>
          </a:xfrm>
          <a:prstGeom prst="rect">
            <a:avLst/>
          </a:prstGeom>
        </p:spPr>
        <p:txBody>
          <a:bodyPr wrap="square" rtlCol="0">
            <a:normAutofit/>
          </a:bodyPr>
          <a:lstStyle/>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Projeto de Teste</a:t>
            </a:r>
          </a:p>
          <a:p>
            <a:pPr lvl="1"/>
            <a:r>
              <a:rPr lang="en-US" sz="2400" dirty="0">
                <a:latin typeface="Lato" panose="020F0502020204030203" pitchFamily="34" charset="77"/>
                <a:ea typeface="Arial Narrow" charset="0"/>
                <a:cs typeface="Arial Narrow" charset="0"/>
              </a:rPr>
              <a:t>Uma das </a:t>
            </a:r>
            <a:r>
              <a:rPr lang="en-US" sz="2400" dirty="0" err="1">
                <a:latin typeface="Lato" panose="020F0502020204030203" pitchFamily="34" charset="77"/>
                <a:ea typeface="Arial Narrow" charset="0"/>
                <a:cs typeface="Arial Narrow" charset="0"/>
              </a:rPr>
              <a:t>principais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funcionalidades</a:t>
            </a:r>
            <a:r>
              <a:rPr lang="en-US" sz="2400" dirty="0">
                <a:latin typeface="Lato" panose="020F0502020204030203" pitchFamily="34" charset="77"/>
                <a:ea typeface="Arial Narrow" charset="0"/>
                <a:cs typeface="Arial Narrow" charset="0"/>
              </a:rPr>
              <a:t> do Sistema, tem </a:t>
            </a:r>
            <a:r>
              <a:rPr lang="en-US" sz="2400" dirty="0" err="1">
                <a:latin typeface="Lato" panose="020F0502020204030203" pitchFamily="34" charset="77"/>
                <a:ea typeface="Arial Narrow" charset="0"/>
                <a:cs typeface="Arial Narrow" charset="0"/>
              </a:rPr>
              <a:t>como</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objetivo</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modelar</a:t>
            </a:r>
            <a:r>
              <a:rPr lang="en-US" sz="2400" dirty="0">
                <a:latin typeface="Lato" panose="020F0502020204030203" pitchFamily="34" charset="77"/>
                <a:ea typeface="Arial Narrow" charset="0"/>
                <a:cs typeface="Arial Narrow" charset="0"/>
              </a:rPr>
              <a:t> as </a:t>
            </a:r>
            <a:r>
              <a:rPr lang="en-US" sz="2400" dirty="0" err="1">
                <a:latin typeface="Lato" panose="020F0502020204030203" pitchFamily="34" charset="77"/>
                <a:ea typeface="Arial Narrow" charset="0"/>
                <a:cs typeface="Arial Narrow" charset="0"/>
              </a:rPr>
              <a:t>atividades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criadas</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afim</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montar</a:t>
            </a:r>
            <a:r>
              <a:rPr lang="en-US" sz="2400" dirty="0">
                <a:latin typeface="Lato" panose="020F0502020204030203" pitchFamily="34" charset="77"/>
                <a:ea typeface="Arial Narrow" charset="0"/>
                <a:cs typeface="Arial Narrow" charset="0"/>
              </a:rPr>
              <a:t> um </a:t>
            </a:r>
            <a:r>
              <a:rPr lang="en-US" sz="2400" dirty="0" err="1">
                <a:latin typeface="Lato" panose="020F0502020204030203" pitchFamily="34" charset="77"/>
                <a:ea typeface="Arial Narrow" charset="0"/>
                <a:cs typeface="Arial Narrow" charset="0"/>
              </a:rPr>
              <a:t>projeto</a:t>
            </a:r>
            <a:r>
              <a:rPr lang="en-US" sz="2400" dirty="0">
                <a:latin typeface="Lato" panose="020F0502020204030203" pitchFamily="34" charset="77"/>
                <a:ea typeface="Arial Narrow" charset="0"/>
                <a:cs typeface="Arial Narrow" charset="0"/>
              </a:rPr>
              <a:t> de </a:t>
            </a:r>
            <a:r>
              <a:rPr lang="en-US" sz="2400" dirty="0" err="1">
                <a:latin typeface="Lato" panose="020F0502020204030203" pitchFamily="34" charset="77"/>
                <a:ea typeface="Arial Narrow" charset="0"/>
                <a:cs typeface="Arial Narrow" charset="0"/>
              </a:rPr>
              <a:t>teste</a:t>
            </a:r>
            <a:r>
              <a:rPr lang="en-US" sz="2400" dirty="0">
                <a:latin typeface="Lato" panose="020F0502020204030203" pitchFamily="34" charset="77"/>
                <a:ea typeface="Arial Narrow" charset="0"/>
                <a:cs typeface="Arial Narrow" charset="0"/>
              </a:rPr>
              <a:t> </a:t>
            </a:r>
            <a:r>
              <a:rPr lang="en-US" sz="2400" dirty="0" err="1">
                <a:latin typeface="Lato" panose="020F0502020204030203" pitchFamily="34" charset="77"/>
                <a:ea typeface="Arial Narrow" charset="0"/>
                <a:cs typeface="Arial Narrow" charset="0"/>
              </a:rPr>
              <a:t>automatizado</a:t>
            </a:r>
            <a:r>
              <a:rPr lang="en-US" sz="2400" dirty="0">
                <a:latin typeface="Lato" panose="020F0502020204030203" pitchFamily="34" charset="77"/>
                <a:ea typeface="Arial Narrow" charset="0"/>
                <a:cs typeface="Arial Narrow" charset="0"/>
              </a:rPr>
              <a:t> para </a:t>
            </a:r>
            <a:r>
              <a:rPr lang="en-US" sz="2400" dirty="0" err="1">
                <a:latin typeface="Lato" panose="020F0502020204030203" pitchFamily="34" charset="77"/>
                <a:ea typeface="Arial Narrow" charset="0"/>
                <a:cs typeface="Arial Narrow" charset="0"/>
              </a:rPr>
              <a:t>alcançar</a:t>
            </a:r>
            <a:r>
              <a:rPr lang="en-US" sz="2400" dirty="0">
                <a:latin typeface="Lato" panose="020F0502020204030203" pitchFamily="34" charset="77"/>
                <a:ea typeface="Arial Narrow" charset="0"/>
                <a:cs typeface="Arial Narrow" charset="0"/>
              </a:rPr>
              <a:t> um </a:t>
            </a:r>
            <a:r>
              <a:rPr lang="en-US" sz="2400" dirty="0" err="1">
                <a:latin typeface="Lato" panose="020F0502020204030203" pitchFamily="34" charset="77"/>
                <a:ea typeface="Arial Narrow" charset="0"/>
                <a:cs typeface="Arial Narrow" charset="0"/>
              </a:rPr>
              <a:t>objetivo</a:t>
            </a:r>
            <a:r>
              <a:rPr lang="en-US" sz="2400" dirty="0">
                <a:latin typeface="Lato" panose="020F0502020204030203" pitchFamily="34" charset="77"/>
                <a:ea typeface="Arial Narrow" charset="0"/>
                <a:cs typeface="Arial Narrow" charset="0"/>
              </a:rPr>
              <a:t>.</a:t>
            </a:r>
            <a:br>
              <a:rPr lang="en-US" sz="2400" dirty="0">
                <a:latin typeface="Lato" panose="020F0502020204030203" pitchFamily="34" charset="77"/>
                <a:ea typeface="Arial Narrow" charset="0"/>
                <a:cs typeface="Arial Narrow" charset="0"/>
              </a:rPr>
            </a:br>
            <a:endParaRPr lang="en-US" sz="2400" dirty="0" smtClean="0">
              <a:latin typeface="Lato" panose="020F0502020204030203" pitchFamily="34" charset="77"/>
              <a:ea typeface="Arial Narrow" charset="0"/>
              <a:cs typeface="Arial Narrow" charset="0"/>
            </a:endParaRPr>
          </a:p>
          <a:p>
            <a:pPr lvl="1"/>
            <a:r>
              <a:rPr lang="pt-BR" sz="2400" dirty="0" smtClean="0">
                <a:solidFill>
                  <a:schemeClr val="tx2"/>
                </a:solidFill>
                <a:latin typeface="Lato" panose="020F0502020204030203" pitchFamily="34" charset="77"/>
                <a:ea typeface="Arial Narrow" charset="0"/>
                <a:cs typeface="Arial Narrow" charset="0"/>
              </a:rPr>
              <a:t>Crie </a:t>
            </a:r>
            <a:r>
              <a:rPr lang="pt-BR" sz="2400" dirty="0">
                <a:solidFill>
                  <a:schemeClr val="tx2"/>
                </a:solidFill>
                <a:latin typeface="Lato" panose="020F0502020204030203" pitchFamily="34" charset="77"/>
                <a:ea typeface="Arial Narrow" charset="0"/>
                <a:cs typeface="Arial Narrow" charset="0"/>
              </a:rPr>
              <a:t>o seu Projetos de Teste “</a:t>
            </a:r>
            <a:r>
              <a:rPr lang="pt-BR" sz="2400" dirty="0" err="1">
                <a:solidFill>
                  <a:schemeClr val="tx2"/>
                </a:solidFill>
                <a:latin typeface="Lato" panose="020F0502020204030203" pitchFamily="34" charset="77"/>
                <a:ea typeface="Arial Narrow" charset="0"/>
                <a:cs typeface="Arial Narrow" charset="0"/>
              </a:rPr>
              <a:t>Projeto_SAU</a:t>
            </a:r>
            <a:r>
              <a:rPr lang="pt-BR" sz="2400" dirty="0">
                <a:solidFill>
                  <a:schemeClr val="tx2"/>
                </a:solidFill>
                <a:latin typeface="Lato" panose="020F0502020204030203" pitchFamily="34" charset="77"/>
                <a:ea typeface="Arial Narrow" charset="0"/>
                <a:cs typeface="Arial Narrow" charset="0"/>
              </a:rPr>
              <a:t> Treinamento POA”, para o Script </a:t>
            </a:r>
            <a:r>
              <a:rPr lang="pt-BR" sz="2400" dirty="0" err="1">
                <a:solidFill>
                  <a:schemeClr val="tx2"/>
                </a:solidFill>
                <a:latin typeface="Lato" panose="020F0502020204030203" pitchFamily="34" charset="77"/>
                <a:ea typeface="Arial Narrow" charset="0"/>
                <a:cs typeface="Arial Narrow" charset="0"/>
              </a:rPr>
              <a:t>WindowsForms</a:t>
            </a:r>
            <a:r>
              <a:rPr lang="pt-BR" sz="2400" dirty="0">
                <a:solidFill>
                  <a:schemeClr val="tx2"/>
                </a:solidFill>
                <a:latin typeface="Lato" panose="020F0502020204030203" pitchFamily="34" charset="77"/>
                <a:ea typeface="Arial Narrow" charset="0"/>
                <a:cs typeface="Arial Narrow" charset="0"/>
              </a:rPr>
              <a:t>, inserindo as seguintes Atividades:</a:t>
            </a:r>
          </a:p>
          <a:p>
            <a:pPr lvl="1"/>
            <a:r>
              <a:rPr lang="pt-BR" sz="2400" dirty="0">
                <a:solidFill>
                  <a:schemeClr val="tx2"/>
                </a:solidFill>
                <a:latin typeface="Lato" panose="020F0502020204030203" pitchFamily="34" charset="77"/>
                <a:ea typeface="Arial Narrow" charset="0"/>
                <a:cs typeface="Arial Narrow" charset="0"/>
              </a:rPr>
              <a:t>	Restaurar a base		</a:t>
            </a:r>
          </a:p>
          <a:p>
            <a:pPr lvl="1"/>
            <a:r>
              <a:rPr lang="pt-BR" sz="2400" dirty="0">
                <a:solidFill>
                  <a:schemeClr val="tx2"/>
                </a:solidFill>
                <a:latin typeface="Lato" panose="020F0502020204030203" pitchFamily="34" charset="77"/>
                <a:ea typeface="Arial Narrow" charset="0"/>
                <a:cs typeface="Arial Narrow" charset="0"/>
              </a:rPr>
              <a:t>	Criar o Alias</a:t>
            </a:r>
          </a:p>
          <a:p>
            <a:pPr lvl="1"/>
            <a:r>
              <a:rPr lang="pt-BR" sz="2400" dirty="0">
                <a:solidFill>
                  <a:schemeClr val="tx2"/>
                </a:solidFill>
                <a:latin typeface="Lato" panose="020F0502020204030203" pitchFamily="34" charset="77"/>
                <a:ea typeface="Arial Narrow" charset="0"/>
                <a:cs typeface="Arial Narrow" charset="0"/>
              </a:rPr>
              <a:t>	Inicia RM.Host.exe	(Programa C#)</a:t>
            </a:r>
          </a:p>
          <a:p>
            <a:pPr lvl="1"/>
            <a:r>
              <a:rPr lang="pt-BR" sz="2400" dirty="0">
                <a:solidFill>
                  <a:schemeClr val="tx2"/>
                </a:solidFill>
                <a:latin typeface="Lato" panose="020F0502020204030203" pitchFamily="34" charset="77"/>
                <a:ea typeface="Arial Narrow" charset="0"/>
                <a:cs typeface="Arial Narrow" charset="0"/>
              </a:rPr>
              <a:t>	Inicia RM.exe		(Programa C#)</a:t>
            </a:r>
          </a:p>
          <a:p>
            <a:pPr lvl="1"/>
            <a:r>
              <a:rPr lang="pt-BR" sz="2400" dirty="0">
                <a:solidFill>
                  <a:schemeClr val="tx2"/>
                </a:solidFill>
                <a:latin typeface="Lato" panose="020F0502020204030203" pitchFamily="34" charset="77"/>
                <a:ea typeface="Arial Narrow" charset="0"/>
                <a:cs typeface="Arial Narrow" charset="0"/>
              </a:rPr>
              <a:t>	Script </a:t>
            </a:r>
            <a:r>
              <a:rPr lang="pt-BR" sz="2400" dirty="0" err="1">
                <a:solidFill>
                  <a:schemeClr val="tx2"/>
                </a:solidFill>
                <a:latin typeface="Lato" panose="020F0502020204030203" pitchFamily="34" charset="77"/>
                <a:ea typeface="Arial Narrow" charset="0"/>
                <a:cs typeface="Arial Narrow" charset="0"/>
              </a:rPr>
              <a:t>WindowsForms</a:t>
            </a:r>
            <a:endParaRPr lang="pt-BR" sz="2400" dirty="0">
              <a:solidFill>
                <a:schemeClr val="tx2"/>
              </a:solidFill>
              <a:latin typeface="Lato" panose="020F0502020204030203" pitchFamily="34" charset="77"/>
              <a:ea typeface="Arial Narrow" charset="0"/>
              <a:cs typeface="Arial Narrow" charset="0"/>
            </a:endParaRPr>
          </a:p>
          <a:p>
            <a:pPr lvl="1"/>
            <a:r>
              <a:rPr lang="pt-BR" sz="2400" dirty="0">
                <a:solidFill>
                  <a:schemeClr val="tx2"/>
                </a:solidFill>
                <a:latin typeface="Lato" panose="020F0502020204030203" pitchFamily="34" charset="77"/>
                <a:ea typeface="Arial Narrow" charset="0"/>
                <a:cs typeface="Arial Narrow" charset="0"/>
              </a:rPr>
              <a:t>	SQL Comparativo</a:t>
            </a:r>
          </a:p>
          <a:p>
            <a:pPr lvl="1"/>
            <a:r>
              <a:rPr lang="pt-BR" sz="2400" dirty="0">
                <a:solidFill>
                  <a:schemeClr val="tx2"/>
                </a:solidFill>
                <a:latin typeface="Lato" panose="020F0502020204030203" pitchFamily="34" charset="77"/>
                <a:ea typeface="Arial Narrow" charset="0"/>
                <a:cs typeface="Arial Narrow" charset="0"/>
              </a:rPr>
              <a:t>	Finaliza Processos		(Programa C#)</a:t>
            </a:r>
          </a:p>
          <a:p>
            <a:pPr lvl="1"/>
            <a:r>
              <a:rPr lang="pt-BR" sz="2400" dirty="0">
                <a:solidFill>
                  <a:schemeClr val="tx2"/>
                </a:solidFill>
                <a:latin typeface="Lato" panose="020F0502020204030203" pitchFamily="34" charset="77"/>
                <a:ea typeface="Arial Narrow" charset="0"/>
                <a:cs typeface="Arial Narrow" charset="0"/>
              </a:rPr>
              <a:t>	Apaga Alias		(Programa C#)</a:t>
            </a:r>
          </a:p>
          <a:p>
            <a:pPr lvl="1"/>
            <a:r>
              <a:rPr lang="pt-BR" sz="2400" dirty="0">
                <a:solidFill>
                  <a:schemeClr val="tx2"/>
                </a:solidFill>
                <a:latin typeface="Lato" panose="020F0502020204030203" pitchFamily="34" charset="77"/>
                <a:ea typeface="Arial Narrow" charset="0"/>
                <a:cs typeface="Arial Narrow" charset="0"/>
              </a:rPr>
              <a:t>	Apaga Bancos de Dados	(Programa C#)</a:t>
            </a:r>
          </a:p>
          <a:p>
            <a:pPr marL="342900" indent="-342900">
              <a:buFontTx/>
              <a:buChar char="-"/>
            </a:pPr>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Tree>
    <p:extLst>
      <p:ext uri="{BB962C8B-B14F-4D97-AF65-F5344CB8AC3E}">
        <p14:creationId xmlns:p14="http://schemas.microsoft.com/office/powerpoint/2010/main" val="1868262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9" end="9"/>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1" end="1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431372" cy="7151146"/>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Condições dos Fluxos de execução</a:t>
            </a: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Propriedades da Atividade / Condição</a:t>
            </a: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Ignorar Resultados</a:t>
            </a: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Resultado do Teste</a:t>
            </a: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Usar Recursos</a:t>
            </a: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Projetos é uma Atividade</a:t>
            </a: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Executar Projeto </a:t>
            </a:r>
            <a:br>
              <a:rPr lang="pt-BR" sz="2400" dirty="0" smtClean="0">
                <a:latin typeface="Lato" panose="020F0502020204030203" pitchFamily="34" charset="77"/>
                <a:ea typeface="Arial Narrow" charset="0"/>
                <a:cs typeface="Arial Narrow" charset="0"/>
              </a:rPr>
            </a:br>
            <a:r>
              <a:rPr lang="pt-BR" sz="2400" dirty="0" smtClean="0">
                <a:latin typeface="Lato" panose="020F0502020204030203" pitchFamily="34" charset="77"/>
                <a:ea typeface="Arial Narrow" charset="0"/>
                <a:cs typeface="Arial Narrow" charset="0"/>
              </a:rPr>
              <a:t>(Ambiente e versão)</a:t>
            </a:r>
            <a:endParaRPr lang="pt-BR"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pic>
        <p:nvPicPr>
          <p:cNvPr id="3" name="Imagem 2"/>
          <p:cNvPicPr>
            <a:picLocks noChangeAspect="1"/>
          </p:cNvPicPr>
          <p:nvPr/>
        </p:nvPicPr>
        <p:blipFill rotWithShape="1">
          <a:blip r:embed="rId2"/>
          <a:srcRect t="17073" b="13415"/>
          <a:stretch/>
        </p:blipFill>
        <p:spPr>
          <a:xfrm>
            <a:off x="6052274" y="3792051"/>
            <a:ext cx="9473476" cy="5062389"/>
          </a:xfrm>
          <a:prstGeom prst="rect">
            <a:avLst/>
          </a:prstGeom>
        </p:spPr>
      </p:pic>
    </p:spTree>
    <p:extLst>
      <p:ext uri="{BB962C8B-B14F-4D97-AF65-F5344CB8AC3E}">
        <p14:creationId xmlns:p14="http://schemas.microsoft.com/office/powerpoint/2010/main" val="293511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431372" cy="7151146"/>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Agendamento</a:t>
            </a:r>
            <a:endParaRPr lang="pt-BR" sz="2400" dirty="0">
              <a:latin typeface="Lato" panose="020F0502020204030203" pitchFamily="34" charset="77"/>
              <a:ea typeface="Arial Narrow" charset="0"/>
              <a:cs typeface="Arial Narrow" charset="0"/>
            </a:endParaRPr>
          </a:p>
          <a:p>
            <a:pPr lvl="1"/>
            <a:r>
              <a:rPr lang="pt-BR" sz="2400" dirty="0">
                <a:latin typeface="Lato" panose="020F0502020204030203" pitchFamily="34" charset="77"/>
                <a:ea typeface="Arial Narrow" charset="0"/>
                <a:cs typeface="Arial Narrow" charset="0"/>
              </a:rPr>
              <a:t>É possível agendar uma atividade ou projeto automatizado criado para ser executado automaticamente</a:t>
            </a:r>
            <a:r>
              <a:rPr lang="pt-BR" sz="2400" dirty="0" smtClean="0">
                <a:latin typeface="Lato" panose="020F0502020204030203" pitchFamily="34" charset="77"/>
                <a:ea typeface="Arial Narrow" charset="0"/>
                <a:cs typeface="Arial Narrow" charset="0"/>
              </a:rPr>
              <a:t>.</a:t>
            </a:r>
            <a:br>
              <a:rPr lang="pt-BR" sz="2400" dirty="0" smtClean="0">
                <a:latin typeface="Lato" panose="020F0502020204030203" pitchFamily="34" charset="77"/>
                <a:ea typeface="Arial Narrow" charset="0"/>
                <a:cs typeface="Arial Narrow" charset="0"/>
              </a:rPr>
            </a:br>
            <a:r>
              <a:rPr lang="pt-BR" sz="2400" dirty="0" smtClean="0">
                <a:latin typeface="Lato" panose="020F0502020204030203" pitchFamily="34" charset="77"/>
                <a:ea typeface="Arial Narrow" charset="0"/>
                <a:cs typeface="Arial Narrow" charset="0"/>
              </a:rPr>
              <a:t>Ao criar um agendamento o TF irá </a:t>
            </a:r>
            <a:r>
              <a:rPr lang="pt-BR" sz="2400" dirty="0" err="1" smtClean="0">
                <a:latin typeface="Lato" panose="020F0502020204030203" pitchFamily="34" charset="77"/>
                <a:ea typeface="Arial Narrow" charset="0"/>
                <a:cs typeface="Arial Narrow" charset="0"/>
              </a:rPr>
              <a:t>versionar</a:t>
            </a:r>
            <a:r>
              <a:rPr lang="pt-BR" sz="2400" dirty="0" smtClean="0">
                <a:latin typeface="Lato" panose="020F0502020204030203" pitchFamily="34" charset="77"/>
                <a:ea typeface="Arial Narrow" charset="0"/>
                <a:cs typeface="Arial Narrow" charset="0"/>
              </a:rPr>
              <a:t> as Atividades/Projetos de acordo com a versão.</a:t>
            </a:r>
          </a:p>
          <a:p>
            <a:pPr lvl="1"/>
            <a:r>
              <a:rPr lang="pt-BR" sz="2400" dirty="0">
                <a:solidFill>
                  <a:schemeClr val="tx2"/>
                </a:solidFill>
                <a:latin typeface="Lato" panose="020F0502020204030203" pitchFamily="34" charset="77"/>
                <a:ea typeface="Arial Narrow" charset="0"/>
                <a:cs typeface="Arial Narrow" charset="0"/>
              </a:rPr>
              <a:t>Crie o seu </a:t>
            </a:r>
            <a:r>
              <a:rPr lang="pt-BR" sz="2400" dirty="0" smtClean="0">
                <a:solidFill>
                  <a:schemeClr val="tx2"/>
                </a:solidFill>
                <a:latin typeface="Lato" panose="020F0502020204030203" pitchFamily="34" charset="77"/>
                <a:ea typeface="Arial Narrow" charset="0"/>
                <a:cs typeface="Arial Narrow" charset="0"/>
              </a:rPr>
              <a:t>Agendamento “</a:t>
            </a:r>
            <a:r>
              <a:rPr lang="pt-BR" sz="2400" dirty="0" err="1" smtClean="0">
                <a:solidFill>
                  <a:schemeClr val="tx2"/>
                </a:solidFill>
                <a:latin typeface="Lato" panose="020F0502020204030203" pitchFamily="34" charset="77"/>
                <a:ea typeface="Arial Narrow" charset="0"/>
                <a:cs typeface="Arial Narrow" charset="0"/>
              </a:rPr>
              <a:t>SAU_FaixaEtaria</a:t>
            </a:r>
            <a:r>
              <a:rPr lang="pt-BR" sz="2400" dirty="0" smtClean="0">
                <a:solidFill>
                  <a:schemeClr val="tx2"/>
                </a:solidFill>
                <a:latin typeface="Lato" panose="020F0502020204030203" pitchFamily="34" charset="77"/>
                <a:ea typeface="Arial Narrow" charset="0"/>
                <a:cs typeface="Arial Narrow" charset="0"/>
              </a:rPr>
              <a:t> Treinamento </a:t>
            </a:r>
            <a:r>
              <a:rPr lang="pt-BR" sz="2400" dirty="0">
                <a:solidFill>
                  <a:schemeClr val="tx2"/>
                </a:solidFill>
                <a:latin typeface="Lato" panose="020F0502020204030203" pitchFamily="34" charset="77"/>
                <a:ea typeface="Arial Narrow" charset="0"/>
                <a:cs typeface="Arial Narrow" charset="0"/>
              </a:rPr>
              <a:t>POA</a:t>
            </a:r>
            <a:r>
              <a:rPr lang="pt-BR" sz="2400" dirty="0" smtClean="0">
                <a:solidFill>
                  <a:schemeClr val="tx2"/>
                </a:solidFill>
                <a:latin typeface="Lato" panose="020F0502020204030203" pitchFamily="34" charset="77"/>
                <a:ea typeface="Arial Narrow" charset="0"/>
                <a:cs typeface="Arial Narrow" charset="0"/>
              </a:rPr>
              <a:t>”, da versão 12.1.20, </a:t>
            </a:r>
            <a:r>
              <a:rPr lang="pt-BR" sz="2400" dirty="0">
                <a:solidFill>
                  <a:schemeClr val="tx2"/>
                </a:solidFill>
                <a:latin typeface="Lato" panose="020F0502020204030203" pitchFamily="34" charset="77"/>
                <a:ea typeface="Arial Narrow" charset="0"/>
                <a:cs typeface="Arial Narrow" charset="0"/>
              </a:rPr>
              <a:t>inserindo </a:t>
            </a:r>
            <a:r>
              <a:rPr lang="pt-BR" sz="2400" dirty="0" smtClean="0">
                <a:solidFill>
                  <a:schemeClr val="tx2"/>
                </a:solidFill>
                <a:latin typeface="Lato" panose="020F0502020204030203" pitchFamily="34" charset="77"/>
                <a:ea typeface="Arial Narrow" charset="0"/>
                <a:cs typeface="Arial Narrow" charset="0"/>
              </a:rPr>
              <a:t>o seu Projeto de Teste</a:t>
            </a:r>
            <a:r>
              <a:rPr lang="pt-BR" sz="2400" dirty="0" smtClean="0">
                <a:solidFill>
                  <a:schemeClr val="tx2"/>
                </a:solidFill>
                <a:latin typeface="Lato" panose="020F0502020204030203" pitchFamily="34" charset="77"/>
                <a:ea typeface="Arial Narrow" charset="0"/>
                <a:cs typeface="Arial Narrow" charset="0"/>
              </a:rPr>
              <a:t>.</a:t>
            </a:r>
          </a:p>
          <a:p>
            <a:pPr marL="342900" lvl="1" indent="-342900">
              <a:buFontTx/>
              <a:buChar char="-"/>
            </a:pPr>
            <a:endParaRPr lang="pt-BR" sz="2400" dirty="0" smtClean="0">
              <a:latin typeface="Lato" panose="020F0502020204030203" pitchFamily="34" charset="77"/>
              <a:ea typeface="Arial Narrow" charset="0"/>
              <a:cs typeface="Arial Narrow" charset="0"/>
            </a:endParaRPr>
          </a:p>
          <a:p>
            <a:pPr marL="342900" lvl="1" indent="-342900">
              <a:buFontTx/>
              <a:buChar char="-"/>
            </a:pPr>
            <a:r>
              <a:rPr lang="pt-BR" sz="2400" dirty="0" smtClean="0">
                <a:latin typeface="Lato" panose="020F0502020204030203" pitchFamily="34" charset="77"/>
                <a:ea typeface="Arial Narrow" charset="0"/>
                <a:cs typeface="Arial Narrow" charset="0"/>
              </a:rPr>
              <a:t>Versão </a:t>
            </a:r>
            <a:r>
              <a:rPr lang="pt-BR" sz="2400" dirty="0">
                <a:latin typeface="Lato" panose="020F0502020204030203" pitchFamily="34" charset="77"/>
                <a:ea typeface="Arial Narrow" charset="0"/>
                <a:cs typeface="Arial Narrow" charset="0"/>
              </a:rPr>
              <a:t>Padrão x Versionamento</a:t>
            </a:r>
            <a:endParaRPr lang="pt-BR" sz="2400" dirty="0" smtClean="0">
              <a:latin typeface="Lato" panose="020F0502020204030203" pitchFamily="34" charset="77"/>
              <a:ea typeface="Arial Narrow" charset="0"/>
              <a:cs typeface="Arial Narrow" charset="0"/>
            </a:endParaRPr>
          </a:p>
          <a:p>
            <a:pPr marL="342900" lvl="1" indent="-342900">
              <a:buFontTx/>
              <a:buChar char="-"/>
            </a:pPr>
            <a:endParaRPr lang="pt-BR" sz="2400" dirty="0">
              <a:latin typeface="Lato" panose="020F0502020204030203" pitchFamily="34" charset="77"/>
              <a:ea typeface="Arial Narrow" charset="0"/>
              <a:cs typeface="Arial Narrow" charset="0"/>
            </a:endParaRPr>
          </a:p>
          <a:p>
            <a:pPr marL="342900" lvl="1" indent="-342900">
              <a:buFontTx/>
              <a:buChar char="-"/>
            </a:pPr>
            <a:r>
              <a:rPr lang="pt-BR" sz="2400" dirty="0">
                <a:latin typeface="Lato" panose="020F0502020204030203" pitchFamily="34" charset="77"/>
                <a:ea typeface="Arial Narrow" charset="0"/>
                <a:cs typeface="Arial Narrow" charset="0"/>
              </a:rPr>
              <a:t>Réplica de Projeto / Duplicar Agendamento</a:t>
            </a: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Minhas </a:t>
            </a:r>
            <a:r>
              <a:rPr lang="pt-BR" sz="2400" dirty="0">
                <a:latin typeface="Lato" panose="020F0502020204030203" pitchFamily="34" charset="77"/>
                <a:ea typeface="Arial Narrow" charset="0"/>
                <a:cs typeface="Arial Narrow" charset="0"/>
              </a:rPr>
              <a:t>Execuções</a:t>
            </a:r>
          </a:p>
          <a:p>
            <a:pPr lvl="1"/>
            <a:r>
              <a:rPr lang="pt-BR" sz="2400" dirty="0">
                <a:latin typeface="Lato" panose="020F0502020204030203" pitchFamily="34" charset="77"/>
                <a:ea typeface="Arial Narrow" charset="0"/>
                <a:cs typeface="Arial Narrow" charset="0"/>
              </a:rPr>
              <a:t>Neste menu é possível visualizar os </a:t>
            </a:r>
            <a:r>
              <a:rPr lang="pt-BR" sz="2400" dirty="0" err="1">
                <a:latin typeface="Lato" panose="020F0502020204030203" pitchFamily="34" charset="77"/>
                <a:ea typeface="Arial Narrow" charset="0"/>
                <a:cs typeface="Arial Narrow" charset="0"/>
              </a:rPr>
              <a:t>log’s</a:t>
            </a:r>
            <a:r>
              <a:rPr lang="pt-BR" sz="2400" dirty="0">
                <a:latin typeface="Lato" panose="020F0502020204030203" pitchFamily="34" charset="77"/>
                <a:ea typeface="Arial Narrow" charset="0"/>
                <a:cs typeface="Arial Narrow" charset="0"/>
              </a:rPr>
              <a:t> dos projetos que foram executados</a:t>
            </a:r>
            <a:r>
              <a:rPr lang="en-US" sz="2400" dirty="0">
                <a:latin typeface="Lato" panose="020F0502020204030203" pitchFamily="34" charset="77"/>
                <a:ea typeface="Arial Narrow" charset="0"/>
                <a:cs typeface="Arial Narrow" charset="0"/>
              </a:rPr>
              <a:t>. </a:t>
            </a: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a:latin typeface="Lato" panose="020F0502020204030203" pitchFamily="34" charset="77"/>
                <a:ea typeface="Arial Narrow" charset="0"/>
                <a:cs typeface="Arial Narrow" charset="0"/>
              </a:rPr>
              <a:t>Compartilhar Atividades</a:t>
            </a:r>
          </a:p>
          <a:p>
            <a:pPr lvl="1"/>
            <a:r>
              <a:rPr lang="pt-BR" sz="2400" dirty="0">
                <a:latin typeface="Lato" panose="020F0502020204030203" pitchFamily="34" charset="77"/>
                <a:ea typeface="Arial Narrow" charset="0"/>
                <a:cs typeface="Arial Narrow" charset="0"/>
              </a:rPr>
              <a:t>É possível compartilhar e utilizar atividades de outros usuários</a:t>
            </a:r>
            <a:r>
              <a:rPr lang="en-US" sz="2400" dirty="0">
                <a:latin typeface="Lato" panose="020F0502020204030203" pitchFamily="34" charset="77"/>
                <a:ea typeface="Arial Narrow" charset="0"/>
                <a:cs typeface="Arial Narrow" charset="0"/>
              </a:rPr>
              <a:t>. </a:t>
            </a:r>
          </a:p>
          <a:p>
            <a:pPr lvl="1"/>
            <a:endParaRPr lang="en-US" sz="2400" dirty="0">
              <a:latin typeface="Lato" panose="020F0502020204030203" pitchFamily="34" charset="77"/>
              <a:ea typeface="Arial Narrow" charset="0"/>
              <a:cs typeface="Arial Narrow" charset="0"/>
            </a:endParaRPr>
          </a:p>
          <a:p>
            <a:pPr marL="342900" indent="-342900">
              <a:buFontTx/>
              <a:buChar char="-"/>
            </a:pPr>
            <a:r>
              <a:rPr lang="pt-BR" sz="2400" dirty="0">
                <a:latin typeface="Lato" panose="020F0502020204030203" pitchFamily="34" charset="77"/>
                <a:ea typeface="Arial Narrow" charset="0"/>
                <a:cs typeface="Arial Narrow" charset="0"/>
              </a:rPr>
              <a:t>Usuários</a:t>
            </a:r>
          </a:p>
          <a:p>
            <a:pPr lvl="1"/>
            <a:r>
              <a:rPr lang="pt-BR" sz="2400" dirty="0">
                <a:latin typeface="Lato" panose="020F0502020204030203" pitchFamily="34" charset="77"/>
                <a:ea typeface="Arial Narrow" charset="0"/>
                <a:cs typeface="Arial Narrow" charset="0"/>
              </a:rPr>
              <a:t>Aqui é listado todos os usuários do </a:t>
            </a:r>
            <a:r>
              <a:rPr lang="pt-BR" sz="2400" dirty="0" err="1">
                <a:latin typeface="Lato" panose="020F0502020204030203" pitchFamily="34" charset="77"/>
                <a:ea typeface="Arial Narrow" charset="0"/>
                <a:cs typeface="Arial Narrow" charset="0"/>
              </a:rPr>
              <a:t>TestFlow</a:t>
            </a:r>
            <a:r>
              <a:rPr lang="en-US" sz="2400" dirty="0">
                <a:latin typeface="Lato" panose="020F0502020204030203" pitchFamily="34" charset="77"/>
                <a:ea typeface="Arial Narrow" charset="0"/>
                <a:cs typeface="Arial Narrow" charset="0"/>
              </a:rPr>
              <a:t>. </a:t>
            </a: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Tree>
    <p:extLst>
      <p:ext uri="{BB962C8B-B14F-4D97-AF65-F5344CB8AC3E}">
        <p14:creationId xmlns:p14="http://schemas.microsoft.com/office/powerpoint/2010/main" val="2496013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14" end="14"/>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CRIANDO TESTES AUTOMATIZADOS</a:t>
            </a:r>
            <a:endParaRPr lang="en-US" dirty="0">
              <a:solidFill>
                <a:schemeClr val="accent5"/>
              </a:solidFill>
            </a:endParaRPr>
          </a:p>
        </p:txBody>
      </p:sp>
      <p:sp>
        <p:nvSpPr>
          <p:cNvPr id="4" name="CaixaDeTexto 3"/>
          <p:cNvSpPr txBox="1"/>
          <p:nvPr/>
        </p:nvSpPr>
        <p:spPr>
          <a:xfrm>
            <a:off x="1541928" y="1703294"/>
            <a:ext cx="13431372" cy="7151146"/>
          </a:xfrm>
          <a:prstGeom prst="rect">
            <a:avLst/>
          </a:prstGeom>
        </p:spPr>
        <p:txBody>
          <a:bodyPr wrap="square" rtlCol="0">
            <a:normAutofit/>
          </a:bodyPr>
          <a:lstStyle/>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Exercício:</a:t>
            </a:r>
            <a:endParaRPr lang="pt-BR" sz="2400" dirty="0">
              <a:latin typeface="Lato" panose="020F0502020204030203" pitchFamily="34" charset="77"/>
              <a:ea typeface="Arial Narrow" charset="0"/>
              <a:cs typeface="Arial Narrow" charset="0"/>
            </a:endParaRPr>
          </a:p>
          <a:p>
            <a:pPr lvl="1"/>
            <a:endParaRPr lang="pt-BR" sz="2400" dirty="0" smtClean="0">
              <a:solidFill>
                <a:schemeClr val="tx2"/>
              </a:solidFill>
              <a:latin typeface="Lato" panose="020F0502020204030203" pitchFamily="34" charset="77"/>
              <a:ea typeface="Arial Narrow" charset="0"/>
              <a:cs typeface="Arial Narrow" charset="0"/>
            </a:endParaRPr>
          </a:p>
          <a:p>
            <a:pPr lvl="1"/>
            <a:r>
              <a:rPr lang="pt-BR" sz="2400" dirty="0" smtClean="0">
                <a:solidFill>
                  <a:schemeClr val="tx2"/>
                </a:solidFill>
                <a:latin typeface="Lato" panose="020F0502020204030203" pitchFamily="34" charset="77"/>
                <a:ea typeface="Arial Narrow" charset="0"/>
                <a:cs typeface="Arial Narrow" charset="0"/>
              </a:rPr>
              <a:t>Crie outro Projeto de Teste e Agendamento para a sua Atividade </a:t>
            </a:r>
            <a:r>
              <a:rPr lang="pt-BR" sz="2400" dirty="0" err="1" smtClean="0">
                <a:solidFill>
                  <a:schemeClr val="tx2"/>
                </a:solidFill>
                <a:latin typeface="Lato" panose="020F0502020204030203" pitchFamily="34" charset="77"/>
                <a:ea typeface="Arial Narrow" charset="0"/>
                <a:cs typeface="Arial Narrow" charset="0"/>
              </a:rPr>
              <a:t>WebServices</a:t>
            </a:r>
            <a:r>
              <a:rPr lang="pt-BR" sz="2400" dirty="0" smtClean="0">
                <a:solidFill>
                  <a:schemeClr val="tx2"/>
                </a:solidFill>
                <a:latin typeface="Lato" panose="020F0502020204030203" pitchFamily="34" charset="77"/>
                <a:ea typeface="Arial Narrow" charset="0"/>
                <a:cs typeface="Arial Narrow" charset="0"/>
              </a:rPr>
              <a:t> e seu respectivo SQL Comparativo.</a:t>
            </a:r>
          </a:p>
          <a:p>
            <a:pPr lvl="1"/>
            <a:endParaRPr lang="pt-BR" sz="2400" dirty="0" smtClean="0">
              <a:solidFill>
                <a:schemeClr val="tx2"/>
              </a:solidFill>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Tree>
    <p:extLst>
      <p:ext uri="{BB962C8B-B14F-4D97-AF65-F5344CB8AC3E}">
        <p14:creationId xmlns:p14="http://schemas.microsoft.com/office/powerpoint/2010/main" val="984458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A1914C36-66B8-D743-BF65-623FF2EA54E8}"/>
              </a:ext>
            </a:extLst>
          </p:cNvPr>
          <p:cNvSpPr>
            <a:spLocks noGrp="1"/>
          </p:cNvSpPr>
          <p:nvPr>
            <p:ph type="body" sz="quarter" idx="10"/>
          </p:nvPr>
        </p:nvSpPr>
        <p:spPr>
          <a:xfrm>
            <a:off x="1584959" y="2894025"/>
            <a:ext cx="8098687" cy="2117812"/>
          </a:xfrm>
        </p:spPr>
        <p:txBody>
          <a:bodyPr/>
          <a:lstStyle/>
          <a:p>
            <a:r>
              <a:rPr lang="pt-BR" dirty="0" smtClean="0"/>
              <a:t>Cobertura de</a:t>
            </a:r>
          </a:p>
          <a:p>
            <a:r>
              <a:rPr lang="pt-BR" dirty="0" smtClean="0"/>
              <a:t>Código</a:t>
            </a:r>
          </a:p>
        </p:txBody>
      </p:sp>
      <p:sp>
        <p:nvSpPr>
          <p:cNvPr id="4" name="Text Placeholder 3">
            <a:extLst>
              <a:ext uri="{FF2B5EF4-FFF2-40B4-BE49-F238E27FC236}">
                <a16:creationId xmlns="" xmlns:a16="http://schemas.microsoft.com/office/drawing/2014/main" id="{F269D871-1096-A142-AAF4-E5AA6DF77058}"/>
              </a:ext>
            </a:extLst>
          </p:cNvPr>
          <p:cNvSpPr>
            <a:spLocks noGrp="1"/>
          </p:cNvSpPr>
          <p:nvPr>
            <p:ph type="body" sz="quarter" idx="13"/>
          </p:nvPr>
        </p:nvSpPr>
        <p:spPr/>
        <p:txBody>
          <a:bodyPr/>
          <a:lstStyle/>
          <a:p>
            <a:r>
              <a:rPr lang="pt-BR" dirty="0" smtClean="0"/>
              <a:t>05</a:t>
            </a:r>
            <a:endParaRPr lang="pt-BR" dirty="0"/>
          </a:p>
        </p:txBody>
      </p:sp>
    </p:spTree>
    <p:extLst>
      <p:ext uri="{BB962C8B-B14F-4D97-AF65-F5344CB8AC3E}">
        <p14:creationId xmlns:p14="http://schemas.microsoft.com/office/powerpoint/2010/main" val="1904252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COBERTURA DE CÓDIGO</a:t>
            </a:r>
            <a:endParaRPr lang="en-US" dirty="0">
              <a:solidFill>
                <a:schemeClr val="accent5"/>
              </a:solidFill>
            </a:endParaRPr>
          </a:p>
        </p:txBody>
      </p:sp>
      <p:sp>
        <p:nvSpPr>
          <p:cNvPr id="4" name="CaixaDeTexto 3"/>
          <p:cNvSpPr txBox="1"/>
          <p:nvPr/>
        </p:nvSpPr>
        <p:spPr>
          <a:xfrm>
            <a:off x="1541928" y="1703294"/>
            <a:ext cx="13431372" cy="1151873"/>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Processo para coletar a cobertura de código e fazer o acompanhamento do percentual de </a:t>
            </a:r>
            <a:r>
              <a:rPr lang="pt-BR" sz="2400" dirty="0">
                <a:latin typeface="Lato" panose="020F0502020204030203" pitchFamily="34" charset="77"/>
                <a:ea typeface="Arial Narrow" charset="0"/>
                <a:cs typeface="Arial Narrow" charset="0"/>
              </a:rPr>
              <a:t>cobertura do produto</a:t>
            </a: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
        <p:nvSpPr>
          <p:cNvPr id="3" name="Retângulo 2"/>
          <p:cNvSpPr/>
          <p:nvPr/>
        </p:nvSpPr>
        <p:spPr>
          <a:xfrm>
            <a:off x="955850" y="3704254"/>
            <a:ext cx="2479659" cy="1502229"/>
          </a:xfrm>
          <a:prstGeom prst="rect">
            <a:avLst/>
          </a:prstGeom>
          <a:effectLst>
            <a:outerShdw blurRad="50800" dist="38100" dir="8100000" algn="tr" rotWithShape="0">
              <a:prstClr val="black">
                <a:alpha val="40000"/>
              </a:prst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Teste Automatizado</a:t>
            </a:r>
            <a:endParaRPr lang="pt-BR" b="1" dirty="0"/>
          </a:p>
        </p:txBody>
      </p:sp>
      <p:sp>
        <p:nvSpPr>
          <p:cNvPr id="5" name="Retângulo 4"/>
          <p:cNvSpPr/>
          <p:nvPr/>
        </p:nvSpPr>
        <p:spPr>
          <a:xfrm>
            <a:off x="8576534" y="3704254"/>
            <a:ext cx="2479659" cy="1502229"/>
          </a:xfrm>
          <a:prstGeom prst="rect">
            <a:avLst/>
          </a:prstGeom>
          <a:effectLst>
            <a:outerShdw blurRad="50800" dist="38100" dir="8100000" algn="tr" rotWithShape="0">
              <a:prstClr val="black">
                <a:alpha val="40000"/>
              </a:prst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Execução com cobertura</a:t>
            </a:r>
          </a:p>
          <a:p>
            <a:pPr algn="ctr"/>
            <a:r>
              <a:rPr lang="pt-BR" b="1" dirty="0" smtClean="0"/>
              <a:t>de código</a:t>
            </a:r>
            <a:endParaRPr lang="pt-BR" b="1" dirty="0"/>
          </a:p>
        </p:txBody>
      </p:sp>
      <p:sp>
        <p:nvSpPr>
          <p:cNvPr id="6" name="Retângulo 5"/>
          <p:cNvSpPr/>
          <p:nvPr/>
        </p:nvSpPr>
        <p:spPr>
          <a:xfrm>
            <a:off x="4766192" y="3704254"/>
            <a:ext cx="2479659" cy="1502229"/>
          </a:xfrm>
          <a:prstGeom prst="rect">
            <a:avLst/>
          </a:prstGeom>
          <a:effectLst>
            <a:outerShdw blurRad="50800" dist="38100" dir="8100000" algn="tr" rotWithShape="0">
              <a:prstClr val="black">
                <a:alpha val="40000"/>
              </a:prst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Restauração do ambiente de cobertura</a:t>
            </a:r>
            <a:endParaRPr lang="pt-BR" b="1" dirty="0"/>
          </a:p>
        </p:txBody>
      </p:sp>
      <p:sp>
        <p:nvSpPr>
          <p:cNvPr id="7" name="CaixaDeTexto 6"/>
          <p:cNvSpPr txBox="1"/>
          <p:nvPr/>
        </p:nvSpPr>
        <p:spPr>
          <a:xfrm>
            <a:off x="675932" y="5687553"/>
            <a:ext cx="3007909" cy="1534428"/>
          </a:xfrm>
          <a:prstGeom prst="rect">
            <a:avLst/>
          </a:prstGeom>
        </p:spPr>
        <p:txBody>
          <a:bodyPr wrap="square" rtlCol="0">
            <a:normAutofit fontScale="85000" lnSpcReduction="10000"/>
          </a:bodyPr>
          <a:lstStyle/>
          <a:p>
            <a:pPr marL="342900" indent="-342900">
              <a:buFontTx/>
              <a:buChar char="-"/>
            </a:pPr>
            <a:r>
              <a:rPr lang="pt-BR" sz="2400" dirty="0" smtClean="0">
                <a:latin typeface="Lato" panose="020F0502020204030203" pitchFamily="34" charset="77"/>
                <a:ea typeface="Arial Narrow" charset="0"/>
                <a:cs typeface="Arial Narrow" charset="0"/>
              </a:rPr>
              <a:t>Criação do teste automatizado utilizando a atividade C# “Inicia </a:t>
            </a:r>
            <a:r>
              <a:rPr lang="pt-BR" sz="2400" dirty="0" err="1" smtClean="0">
                <a:latin typeface="Lato" panose="020F0502020204030203" pitchFamily="34" charset="77"/>
                <a:ea typeface="Arial Narrow" charset="0"/>
                <a:cs typeface="Arial Narrow" charset="0"/>
              </a:rPr>
              <a:t>RM.Host</a:t>
            </a:r>
            <a:r>
              <a:rPr lang="pt-BR" sz="2400" dirty="0" smtClean="0">
                <a:latin typeface="Lato" panose="020F0502020204030203" pitchFamily="34" charset="77"/>
                <a:ea typeface="Arial Narrow" charset="0"/>
                <a:cs typeface="Arial Narrow" charset="0"/>
              </a:rPr>
              <a:t>” e “Finaliza Processos”</a:t>
            </a: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
        <p:nvSpPr>
          <p:cNvPr id="8" name="CaixaDeTexto 7"/>
          <p:cNvSpPr txBox="1"/>
          <p:nvPr/>
        </p:nvSpPr>
        <p:spPr>
          <a:xfrm>
            <a:off x="4502066" y="5686541"/>
            <a:ext cx="3007909" cy="3252185"/>
          </a:xfrm>
          <a:prstGeom prst="rect">
            <a:avLst/>
          </a:prstGeom>
        </p:spPr>
        <p:txBody>
          <a:bodyPr wrap="square" rtlCol="0">
            <a:normAutofit lnSpcReduction="10000"/>
          </a:bodyPr>
          <a:lstStyle/>
          <a:p>
            <a:pPr marL="342900" indent="-342900">
              <a:buFontTx/>
              <a:buChar char="-"/>
            </a:pPr>
            <a:r>
              <a:rPr lang="pt-BR" sz="2400" dirty="0" smtClean="0">
                <a:latin typeface="Lato" panose="020F0502020204030203" pitchFamily="34" charset="77"/>
                <a:ea typeface="Arial Narrow" charset="0"/>
                <a:cs typeface="Arial Narrow" charset="0"/>
              </a:rPr>
              <a:t>Utilizar o </a:t>
            </a:r>
            <a:r>
              <a:rPr lang="pt-BR" sz="2400" dirty="0" err="1" smtClean="0">
                <a:latin typeface="Lato" panose="020F0502020204030203" pitchFamily="34" charset="77"/>
                <a:ea typeface="Arial Narrow" charset="0"/>
                <a:cs typeface="Arial Narrow" charset="0"/>
              </a:rPr>
              <a:t>Restore</a:t>
            </a:r>
            <a:r>
              <a:rPr lang="pt-BR" sz="2400" dirty="0" smtClean="0">
                <a:latin typeface="Lato" panose="020F0502020204030203" pitchFamily="34" charset="77"/>
                <a:ea typeface="Arial Narrow" charset="0"/>
                <a:cs typeface="Arial Narrow" charset="0"/>
              </a:rPr>
              <a:t> selecionando </a:t>
            </a:r>
            <a:r>
              <a:rPr lang="pt-BR" sz="2400" dirty="0">
                <a:latin typeface="Lato" panose="020F0502020204030203" pitchFamily="34" charset="77"/>
                <a:ea typeface="Arial Narrow" charset="0"/>
                <a:cs typeface="Arial Narrow" charset="0"/>
              </a:rPr>
              <a:t>os </a:t>
            </a:r>
            <a:r>
              <a:rPr lang="pt-BR" sz="2400" dirty="0" smtClean="0">
                <a:latin typeface="Lato" panose="020F0502020204030203" pitchFamily="34" charset="77"/>
                <a:ea typeface="Arial Narrow" charset="0"/>
                <a:cs typeface="Arial Narrow" charset="0"/>
              </a:rPr>
              <a:t>ambientes 12.1.Aut.Inovacao (</a:t>
            </a:r>
            <a:r>
              <a:rPr lang="pt-BR" sz="2400" dirty="0">
                <a:latin typeface="Lato" panose="020F0502020204030203" pitchFamily="34" charset="77"/>
                <a:ea typeface="Arial Narrow" charset="0"/>
                <a:cs typeface="Arial Narrow" charset="0"/>
              </a:rPr>
              <a:t>release atual) ou </a:t>
            </a:r>
            <a:r>
              <a:rPr lang="pt-BR" sz="2400" dirty="0" smtClean="0">
                <a:latin typeface="Lato" panose="020F0502020204030203" pitchFamily="34" charset="77"/>
                <a:ea typeface="Arial Narrow" charset="0"/>
                <a:cs typeface="Arial Narrow" charset="0"/>
              </a:rPr>
              <a:t>12.1.Aut.Mercado (release anterior) e copiando os </a:t>
            </a:r>
            <a:r>
              <a:rPr lang="pt-BR" sz="2400" dirty="0" err="1" smtClean="0">
                <a:latin typeface="Lato" panose="020F0502020204030203" pitchFamily="34" charset="77"/>
                <a:ea typeface="Arial Narrow" charset="0"/>
                <a:cs typeface="Arial Narrow" charset="0"/>
              </a:rPr>
              <a:t>PDB´s</a:t>
            </a: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
        <p:nvSpPr>
          <p:cNvPr id="9" name="CaixaDeTexto 8"/>
          <p:cNvSpPr txBox="1"/>
          <p:nvPr/>
        </p:nvSpPr>
        <p:spPr>
          <a:xfrm>
            <a:off x="8312408" y="5687553"/>
            <a:ext cx="3007909" cy="2375108"/>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No agendamento, marcar o parâmetro “Cobertura de código”</a:t>
            </a: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
        <p:nvSpPr>
          <p:cNvPr id="10" name="Retângulo 9"/>
          <p:cNvSpPr/>
          <p:nvPr/>
        </p:nvSpPr>
        <p:spPr>
          <a:xfrm>
            <a:off x="12386876" y="3704254"/>
            <a:ext cx="2479659" cy="1502229"/>
          </a:xfrm>
          <a:prstGeom prst="rect">
            <a:avLst/>
          </a:prstGeom>
          <a:effectLst>
            <a:outerShdw blurRad="50800" dist="38100" dir="8100000" algn="tr" rotWithShape="0">
              <a:prstClr val="black">
                <a:alpha val="40000"/>
              </a:prst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Fila de importação</a:t>
            </a:r>
            <a:endParaRPr lang="pt-BR" b="1" dirty="0"/>
          </a:p>
        </p:txBody>
      </p:sp>
      <p:sp>
        <p:nvSpPr>
          <p:cNvPr id="11" name="CaixaDeTexto 10"/>
          <p:cNvSpPr txBox="1"/>
          <p:nvPr/>
        </p:nvSpPr>
        <p:spPr>
          <a:xfrm>
            <a:off x="12122750" y="5687553"/>
            <a:ext cx="3007909" cy="2375108"/>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Open cover gera o arquivo e insere na fila de importação</a:t>
            </a: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cxnSp>
        <p:nvCxnSpPr>
          <p:cNvPr id="13" name="Conector de seta reta 12"/>
          <p:cNvCxnSpPr/>
          <p:nvPr/>
        </p:nvCxnSpPr>
        <p:spPr>
          <a:xfrm>
            <a:off x="3856503" y="4441373"/>
            <a:ext cx="532617"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6" name="Conector de seta reta 15"/>
          <p:cNvCxnSpPr/>
          <p:nvPr/>
        </p:nvCxnSpPr>
        <p:spPr>
          <a:xfrm>
            <a:off x="7666503" y="4441373"/>
            <a:ext cx="532617"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7" name="Conector de seta reta 16"/>
          <p:cNvCxnSpPr/>
          <p:nvPr/>
        </p:nvCxnSpPr>
        <p:spPr>
          <a:xfrm>
            <a:off x="11446023" y="4405295"/>
            <a:ext cx="532617"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69053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animBg="1"/>
      <p:bldP spid="5" grpId="0" animBg="1"/>
      <p:bldP spid="6" grpId="0" animBg="1"/>
      <p:bldP spid="7" grpId="0" build="p"/>
      <p:bldP spid="8" grpId="0" build="p"/>
      <p:bldP spid="9" grpId="0" build="p"/>
      <p:bldP spid="10" grpId="0" animBg="1"/>
      <p:bldP spid="11"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COBERTURA DE CÓDIGO</a:t>
            </a:r>
            <a:endParaRPr lang="en-US" dirty="0">
              <a:solidFill>
                <a:schemeClr val="accent5"/>
              </a:solidFill>
            </a:endParaRPr>
          </a:p>
        </p:txBody>
      </p:sp>
      <p:sp>
        <p:nvSpPr>
          <p:cNvPr id="18" name="CaixaDeTexto 17"/>
          <p:cNvSpPr txBox="1"/>
          <p:nvPr/>
        </p:nvSpPr>
        <p:spPr>
          <a:xfrm>
            <a:off x="1545040" y="1706407"/>
            <a:ext cx="13585619" cy="6504532"/>
          </a:xfrm>
          <a:prstGeom prst="rect">
            <a:avLst/>
          </a:prstGeom>
        </p:spPr>
        <p:txBody>
          <a:bodyPr wrap="square" rtlCol="0">
            <a:normAutofit/>
          </a:bodyPr>
          <a:lstStyle/>
          <a:p>
            <a:pPr marL="342900" indent="-342900">
              <a:buFontTx/>
              <a:buChar char="-"/>
            </a:pPr>
            <a:r>
              <a:rPr lang="pt-BR" sz="2400" dirty="0" err="1">
                <a:latin typeface="Lato" panose="020F0502020204030203" pitchFamily="34" charset="77"/>
                <a:ea typeface="Arial Narrow" charset="0"/>
                <a:cs typeface="Arial Narrow" charset="0"/>
              </a:rPr>
              <a:t>Dashbord</a:t>
            </a:r>
            <a:r>
              <a:rPr lang="pt-BR" sz="2400" dirty="0">
                <a:latin typeface="Lato" panose="020F0502020204030203" pitchFamily="34" charset="77"/>
                <a:ea typeface="Arial Narrow" charset="0"/>
                <a:cs typeface="Arial Narrow" charset="0"/>
              </a:rPr>
              <a:t> de cobertura: </a:t>
            </a:r>
            <a:r>
              <a:rPr lang="pt-BR" sz="2400" dirty="0">
                <a:latin typeface="Lato" panose="020F0502020204030203" pitchFamily="34" charset="77"/>
                <a:ea typeface="Arial Narrow" charset="0"/>
                <a:cs typeface="Arial Narrow" charset="0"/>
                <a:hlinkClick r:id="rId3"/>
              </a:rPr>
              <a:t>http://bh-eng-coutin02.bh01.local/Home/Index</a:t>
            </a: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952347" lvl="2" indent="-342900">
              <a:buFontTx/>
              <a:buChar char="-"/>
            </a:pPr>
            <a:r>
              <a:rPr lang="pt-BR" sz="2400" dirty="0">
                <a:latin typeface="Lato" panose="020F0502020204030203" pitchFamily="34" charset="77"/>
                <a:ea typeface="Arial Narrow" charset="0"/>
                <a:cs typeface="Arial Narrow" charset="0"/>
              </a:rPr>
              <a:t>Percentual  por </a:t>
            </a:r>
            <a:r>
              <a:rPr lang="pt-BR" sz="2400" dirty="0" smtClean="0">
                <a:latin typeface="Lato" panose="020F0502020204030203" pitchFamily="34" charset="77"/>
                <a:ea typeface="Arial Narrow" charset="0"/>
                <a:cs typeface="Arial Narrow" charset="0"/>
              </a:rPr>
              <a:t>Assembly, Classe, Método</a:t>
            </a:r>
          </a:p>
          <a:p>
            <a:pPr marL="952347" lvl="2" indent="-342900">
              <a:buFontTx/>
              <a:buChar char="-"/>
            </a:pPr>
            <a:endParaRPr lang="pt-BR" sz="2400" dirty="0" smtClean="0">
              <a:latin typeface="Lato" panose="020F0502020204030203" pitchFamily="34" charset="77"/>
              <a:ea typeface="Arial Narrow" charset="0"/>
              <a:cs typeface="Arial Narrow" charset="0"/>
            </a:endParaRPr>
          </a:p>
          <a:p>
            <a:pPr marL="952347" lvl="2" indent="-342900">
              <a:buFontTx/>
              <a:buChar char="-"/>
            </a:pPr>
            <a:r>
              <a:rPr lang="pt-BR" sz="2400" dirty="0" smtClean="0">
                <a:latin typeface="Lato" panose="020F0502020204030203" pitchFamily="34" charset="77"/>
                <a:ea typeface="Arial Narrow" charset="0"/>
                <a:cs typeface="Arial Narrow" charset="0"/>
              </a:rPr>
              <a:t>Mostra as linhas que foram cobertas</a:t>
            </a:r>
          </a:p>
          <a:p>
            <a:pPr marL="952347" lvl="2" indent="-342900">
              <a:buFontTx/>
              <a:buChar char="-"/>
            </a:pPr>
            <a:endParaRPr lang="pt-BR" sz="2400" dirty="0" smtClean="0">
              <a:latin typeface="Lato" panose="020F0502020204030203" pitchFamily="34" charset="77"/>
              <a:ea typeface="Arial Narrow" charset="0"/>
              <a:cs typeface="Arial Narrow" charset="0"/>
            </a:endParaRPr>
          </a:p>
          <a:p>
            <a:pPr marL="952347" lvl="2" indent="-342900">
              <a:buFontTx/>
              <a:buChar char="-"/>
            </a:pPr>
            <a:r>
              <a:rPr lang="pt-BR" sz="2400" dirty="0" smtClean="0">
                <a:latin typeface="Lato" panose="020F0502020204030203" pitchFamily="34" charset="77"/>
                <a:ea typeface="Arial Narrow" charset="0"/>
                <a:cs typeface="Arial Narrow" charset="0"/>
              </a:rPr>
              <a:t>Lista os testes que passaram no método</a:t>
            </a:r>
          </a:p>
          <a:p>
            <a:pPr marL="952347" lvl="2" indent="-342900">
              <a:buFontTx/>
              <a:buChar char="-"/>
            </a:pPr>
            <a:endParaRPr lang="pt-BR" sz="2400" dirty="0" smtClean="0">
              <a:latin typeface="Lato" panose="020F0502020204030203" pitchFamily="34" charset="77"/>
              <a:ea typeface="Arial Narrow" charset="0"/>
              <a:cs typeface="Arial Narrow" charset="0"/>
            </a:endParaRPr>
          </a:p>
          <a:p>
            <a:pPr marL="952347" lvl="2" indent="-342900">
              <a:buFontTx/>
              <a:buChar char="-"/>
            </a:pPr>
            <a:r>
              <a:rPr lang="pt-BR" sz="2400" dirty="0" smtClean="0">
                <a:latin typeface="Lato" panose="020F0502020204030203" pitchFamily="34" charset="77"/>
                <a:ea typeface="Arial Narrow" charset="0"/>
                <a:cs typeface="Arial Narrow" charset="0"/>
              </a:rPr>
              <a:t>Status da cobertura por Produto (Percentual e número de linhas)</a:t>
            </a:r>
          </a:p>
          <a:p>
            <a:pPr marL="952347" lvl="2" indent="-342900">
              <a:buFontTx/>
              <a:buChar char="-"/>
            </a:pPr>
            <a:endParaRPr lang="pt-BR" sz="2400" dirty="0" smtClean="0">
              <a:latin typeface="Lato" panose="020F0502020204030203" pitchFamily="34" charset="77"/>
              <a:ea typeface="Arial Narrow" charset="0"/>
              <a:cs typeface="Arial Narrow" charset="0"/>
            </a:endParaRPr>
          </a:p>
          <a:p>
            <a:pPr marL="952347" lvl="2" indent="-342900">
              <a:buFontTx/>
              <a:buChar char="-"/>
            </a:pPr>
            <a:r>
              <a:rPr lang="pt-BR" sz="2400" dirty="0" smtClean="0">
                <a:latin typeface="Lato" panose="020F0502020204030203" pitchFamily="34" charset="77"/>
                <a:ea typeface="Arial Narrow" charset="0"/>
                <a:cs typeface="Arial Narrow" charset="0"/>
              </a:rPr>
              <a:t>Testes executados (cobertura coletada)</a:t>
            </a:r>
          </a:p>
          <a:p>
            <a:pPr marL="952347" lvl="2" indent="-342900">
              <a:buFontTx/>
              <a:buChar char="-"/>
            </a:pPr>
            <a:endParaRPr lang="pt-BR" sz="2400" dirty="0" smtClean="0">
              <a:latin typeface="Lato" panose="020F0502020204030203" pitchFamily="34" charset="77"/>
              <a:ea typeface="Arial Narrow" charset="0"/>
              <a:cs typeface="Arial Narrow" charset="0"/>
            </a:endParaRPr>
          </a:p>
          <a:p>
            <a:pPr marL="952347" lvl="2" indent="-342900">
              <a:buFontTx/>
              <a:buChar char="-"/>
            </a:pPr>
            <a:r>
              <a:rPr lang="pt-BR" sz="2400" dirty="0" smtClean="0">
                <a:latin typeface="Lato" panose="020F0502020204030203" pitchFamily="34" charset="77"/>
                <a:ea typeface="Arial Narrow" charset="0"/>
                <a:cs typeface="Arial Narrow" charset="0"/>
              </a:rPr>
              <a:t>Fila de importação</a:t>
            </a:r>
          </a:p>
          <a:p>
            <a:pPr marL="952347" lvl="2" indent="-342900">
              <a:buFontTx/>
              <a:buChar char="-"/>
            </a:pPr>
            <a:endParaRPr lang="pt-BR" sz="2400" dirty="0" smtClean="0">
              <a:latin typeface="Lato" panose="020F0502020204030203" pitchFamily="34" charset="77"/>
              <a:ea typeface="Arial Narrow" charset="0"/>
              <a:cs typeface="Arial Narrow" charset="0"/>
            </a:endParaRPr>
          </a:p>
          <a:p>
            <a:pPr marL="952347" lvl="2" indent="-342900">
              <a:buFontTx/>
              <a:buChar char="-"/>
            </a:pPr>
            <a:r>
              <a:rPr lang="pt-BR" sz="2400" dirty="0" smtClean="0">
                <a:latin typeface="Lato" panose="020F0502020204030203" pitchFamily="34" charset="77"/>
                <a:ea typeface="Arial Narrow" charset="0"/>
                <a:cs typeface="Arial Narrow" charset="0"/>
              </a:rPr>
              <a:t>Comparador </a:t>
            </a:r>
            <a:r>
              <a:rPr lang="pt-BR" sz="2400" dirty="0">
                <a:latin typeface="Lato" panose="020F0502020204030203" pitchFamily="34" charset="77"/>
                <a:ea typeface="Arial Narrow" charset="0"/>
                <a:cs typeface="Arial Narrow" charset="0"/>
              </a:rPr>
              <a:t>entre versões  (</a:t>
            </a:r>
            <a:r>
              <a:rPr lang="pt-BR" sz="2400" dirty="0">
                <a:latin typeface="Lato" panose="020F0502020204030203" pitchFamily="34" charset="77"/>
                <a:ea typeface="Arial Narrow" charset="0"/>
                <a:cs typeface="Arial Narrow" charset="0"/>
                <a:hlinkClick r:id="rId4"/>
              </a:rPr>
              <a:t>http://bh-eng-coutin02.bh01.local/Home/ComparaVersao</a:t>
            </a:r>
            <a:r>
              <a:rPr lang="pt-BR" sz="2400" dirty="0" smtClean="0">
                <a:latin typeface="Lato" panose="020F0502020204030203" pitchFamily="34" charset="77"/>
                <a:ea typeface="Arial Narrow" charset="0"/>
                <a:cs typeface="Arial Narrow" charset="0"/>
              </a:rPr>
              <a:t>)</a:t>
            </a:r>
          </a:p>
          <a:p>
            <a:pPr marL="952347" lvl="2"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smtClean="0"/>
          </a:p>
        </p:txBody>
      </p:sp>
    </p:spTree>
    <p:extLst>
      <p:ext uri="{BB962C8B-B14F-4D97-AF65-F5344CB8AC3E}">
        <p14:creationId xmlns:p14="http://schemas.microsoft.com/office/powerpoint/2010/main" val="799888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bldLvl="3"/>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A1914C36-66B8-D743-BF65-623FF2EA54E8}"/>
              </a:ext>
            </a:extLst>
          </p:cNvPr>
          <p:cNvSpPr>
            <a:spLocks noGrp="1"/>
          </p:cNvSpPr>
          <p:nvPr>
            <p:ph type="body" sz="quarter" idx="10"/>
          </p:nvPr>
        </p:nvSpPr>
        <p:spPr>
          <a:xfrm>
            <a:off x="1584959" y="2894025"/>
            <a:ext cx="8098687" cy="2117812"/>
          </a:xfrm>
        </p:spPr>
        <p:txBody>
          <a:bodyPr/>
          <a:lstStyle/>
          <a:p>
            <a:r>
              <a:rPr lang="pt-BR" dirty="0"/>
              <a:t>Execução na</a:t>
            </a:r>
          </a:p>
          <a:p>
            <a:r>
              <a:rPr lang="pt-BR" dirty="0"/>
              <a:t>IC</a:t>
            </a:r>
          </a:p>
        </p:txBody>
      </p:sp>
      <p:sp>
        <p:nvSpPr>
          <p:cNvPr id="4" name="Text Placeholder 3">
            <a:extLst>
              <a:ext uri="{FF2B5EF4-FFF2-40B4-BE49-F238E27FC236}">
                <a16:creationId xmlns="" xmlns:a16="http://schemas.microsoft.com/office/drawing/2014/main" id="{F269D871-1096-A142-AAF4-E5AA6DF77058}"/>
              </a:ext>
            </a:extLst>
          </p:cNvPr>
          <p:cNvSpPr>
            <a:spLocks noGrp="1"/>
          </p:cNvSpPr>
          <p:nvPr>
            <p:ph type="body" sz="quarter" idx="13"/>
          </p:nvPr>
        </p:nvSpPr>
        <p:spPr/>
        <p:txBody>
          <a:bodyPr/>
          <a:lstStyle/>
          <a:p>
            <a:r>
              <a:rPr lang="pt-BR" dirty="0" smtClean="0"/>
              <a:t>06</a:t>
            </a:r>
            <a:endParaRPr lang="pt-BR" dirty="0"/>
          </a:p>
        </p:txBody>
      </p:sp>
    </p:spTree>
    <p:extLst>
      <p:ext uri="{BB962C8B-B14F-4D97-AF65-F5344CB8AC3E}">
        <p14:creationId xmlns:p14="http://schemas.microsoft.com/office/powerpoint/2010/main" val="3646676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A1914C36-66B8-D743-BF65-623FF2EA54E8}"/>
              </a:ext>
            </a:extLst>
          </p:cNvPr>
          <p:cNvSpPr>
            <a:spLocks noGrp="1"/>
          </p:cNvSpPr>
          <p:nvPr>
            <p:ph type="body" sz="quarter" idx="10"/>
          </p:nvPr>
        </p:nvSpPr>
        <p:spPr>
          <a:xfrm>
            <a:off x="1584959" y="2894025"/>
            <a:ext cx="8098687" cy="2117812"/>
          </a:xfrm>
        </p:spPr>
        <p:txBody>
          <a:bodyPr/>
          <a:lstStyle/>
          <a:p>
            <a:r>
              <a:rPr lang="pt-BR" dirty="0" err="1" smtClean="0"/>
              <a:t>TestFlow</a:t>
            </a:r>
            <a:r>
              <a:rPr lang="pt-BR" dirty="0" smtClean="0"/>
              <a:t> 2.0</a:t>
            </a:r>
            <a:endParaRPr lang="pt-BR" dirty="0"/>
          </a:p>
        </p:txBody>
      </p:sp>
      <p:sp>
        <p:nvSpPr>
          <p:cNvPr id="4" name="Text Placeholder 3">
            <a:extLst>
              <a:ext uri="{FF2B5EF4-FFF2-40B4-BE49-F238E27FC236}">
                <a16:creationId xmlns="" xmlns:a16="http://schemas.microsoft.com/office/drawing/2014/main" id="{F269D871-1096-A142-AAF4-E5AA6DF77058}"/>
              </a:ext>
            </a:extLst>
          </p:cNvPr>
          <p:cNvSpPr>
            <a:spLocks noGrp="1"/>
          </p:cNvSpPr>
          <p:nvPr>
            <p:ph type="body" sz="quarter" idx="13"/>
          </p:nvPr>
        </p:nvSpPr>
        <p:spPr/>
        <p:txBody>
          <a:bodyPr/>
          <a:lstStyle/>
          <a:p>
            <a:r>
              <a:rPr lang="pt-BR" dirty="0"/>
              <a:t>01</a:t>
            </a:r>
          </a:p>
        </p:txBody>
      </p:sp>
    </p:spTree>
    <p:extLst>
      <p:ext uri="{BB962C8B-B14F-4D97-AF65-F5344CB8AC3E}">
        <p14:creationId xmlns:p14="http://schemas.microsoft.com/office/powerpoint/2010/main" val="1260505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EXECUÇÃO NA INTEGRAÇÃO CONTÍNUA</a:t>
            </a:r>
            <a:endParaRPr lang="en-US" dirty="0">
              <a:solidFill>
                <a:schemeClr val="accent5"/>
              </a:solidFill>
            </a:endParaRPr>
          </a:p>
        </p:txBody>
      </p:sp>
      <p:sp>
        <p:nvSpPr>
          <p:cNvPr id="4" name="CaixaDeTexto 3"/>
          <p:cNvSpPr txBox="1"/>
          <p:nvPr/>
        </p:nvSpPr>
        <p:spPr>
          <a:xfrm>
            <a:off x="1541928" y="1703294"/>
            <a:ext cx="13431372" cy="1151873"/>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Processo para execução da Automação na Integração Contínua</a:t>
            </a: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
        <p:nvSpPr>
          <p:cNvPr id="3" name="Retângulo 2"/>
          <p:cNvSpPr/>
          <p:nvPr/>
        </p:nvSpPr>
        <p:spPr>
          <a:xfrm>
            <a:off x="955850" y="3704254"/>
            <a:ext cx="2479659" cy="1502229"/>
          </a:xfrm>
          <a:prstGeom prst="rect">
            <a:avLst/>
          </a:prstGeom>
          <a:effectLst>
            <a:outerShdw blurRad="50800" dist="38100" dir="8100000" algn="tr" rotWithShape="0">
              <a:prstClr val="black">
                <a:alpha val="40000"/>
              </a:prst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Teste Automatizado</a:t>
            </a:r>
            <a:endParaRPr lang="pt-BR" b="1" dirty="0"/>
          </a:p>
        </p:txBody>
      </p:sp>
      <p:sp>
        <p:nvSpPr>
          <p:cNvPr id="5" name="Retângulo 4"/>
          <p:cNvSpPr/>
          <p:nvPr/>
        </p:nvSpPr>
        <p:spPr>
          <a:xfrm>
            <a:off x="8576534" y="3704254"/>
            <a:ext cx="2479659" cy="1502229"/>
          </a:xfrm>
          <a:prstGeom prst="rect">
            <a:avLst/>
          </a:prstGeom>
          <a:effectLst>
            <a:outerShdw blurRad="50800" dist="38100" dir="8100000" algn="tr" rotWithShape="0">
              <a:prstClr val="black">
                <a:alpha val="40000"/>
              </a:prst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Indicar que o projeto será executado na IC</a:t>
            </a:r>
            <a:endParaRPr lang="pt-BR" b="1" dirty="0"/>
          </a:p>
        </p:txBody>
      </p:sp>
      <p:sp>
        <p:nvSpPr>
          <p:cNvPr id="6" name="Retângulo 5"/>
          <p:cNvSpPr/>
          <p:nvPr/>
        </p:nvSpPr>
        <p:spPr>
          <a:xfrm>
            <a:off x="4766192" y="3704254"/>
            <a:ext cx="2479659" cy="1502229"/>
          </a:xfrm>
          <a:prstGeom prst="rect">
            <a:avLst/>
          </a:prstGeom>
          <a:effectLst>
            <a:outerShdw blurRad="50800" dist="38100" dir="8100000" algn="tr" rotWithShape="0">
              <a:prstClr val="black">
                <a:alpha val="40000"/>
              </a:prst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Coletar a cobertura e importação</a:t>
            </a:r>
            <a:endParaRPr lang="pt-BR" b="1" dirty="0"/>
          </a:p>
        </p:txBody>
      </p:sp>
      <p:sp>
        <p:nvSpPr>
          <p:cNvPr id="7" name="CaixaDeTexto 6"/>
          <p:cNvSpPr txBox="1"/>
          <p:nvPr/>
        </p:nvSpPr>
        <p:spPr>
          <a:xfrm>
            <a:off x="675932" y="5687552"/>
            <a:ext cx="3007909" cy="2915271"/>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Criação do teste automatizado independente de ambiente e somente WebService</a:t>
            </a: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
        <p:nvSpPr>
          <p:cNvPr id="8" name="CaixaDeTexto 7"/>
          <p:cNvSpPr txBox="1"/>
          <p:nvPr/>
        </p:nvSpPr>
        <p:spPr>
          <a:xfrm>
            <a:off x="4502066" y="5686541"/>
            <a:ext cx="3007909" cy="3252185"/>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Utilizar o </a:t>
            </a:r>
            <a:r>
              <a:rPr lang="pt-BR" sz="2400" dirty="0" err="1" smtClean="0">
                <a:latin typeface="Lato" panose="020F0502020204030203" pitchFamily="34" charset="77"/>
                <a:ea typeface="Arial Narrow" charset="0"/>
                <a:cs typeface="Arial Narrow" charset="0"/>
              </a:rPr>
              <a:t>Restore</a:t>
            </a:r>
            <a:r>
              <a:rPr lang="pt-BR" sz="2400" dirty="0" smtClean="0">
                <a:latin typeface="Lato" panose="020F0502020204030203" pitchFamily="34" charset="77"/>
                <a:ea typeface="Arial Narrow" charset="0"/>
                <a:cs typeface="Arial Narrow" charset="0"/>
              </a:rPr>
              <a:t> selecionando o ambiente  de cobertura copiando os </a:t>
            </a:r>
            <a:r>
              <a:rPr lang="pt-BR" sz="2400" dirty="0" err="1" smtClean="0">
                <a:latin typeface="Lato" panose="020F0502020204030203" pitchFamily="34" charset="77"/>
                <a:ea typeface="Arial Narrow" charset="0"/>
                <a:cs typeface="Arial Narrow" charset="0"/>
              </a:rPr>
              <a:t>PDB´s</a:t>
            </a:r>
            <a:r>
              <a:rPr lang="pt-BR" sz="2400" dirty="0" smtClean="0">
                <a:latin typeface="Lato" panose="020F0502020204030203" pitchFamily="34" charset="77"/>
                <a:ea typeface="Arial Narrow" charset="0"/>
                <a:cs typeface="Arial Narrow" charset="0"/>
              </a:rPr>
              <a:t> e verificar a importação</a:t>
            </a:r>
          </a:p>
          <a:p>
            <a:pPr marL="342900" indent="-342900">
              <a:buFontTx/>
              <a:buChar char="-"/>
            </a:pP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
        <p:nvSpPr>
          <p:cNvPr id="9" name="CaixaDeTexto 8"/>
          <p:cNvSpPr txBox="1"/>
          <p:nvPr/>
        </p:nvSpPr>
        <p:spPr>
          <a:xfrm>
            <a:off x="8312408" y="5687553"/>
            <a:ext cx="3007909" cy="2375108"/>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No agendamento, em cada projeto, marcar o parâmetro “executar na IC”</a:t>
            </a: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sp>
        <p:nvSpPr>
          <p:cNvPr id="10" name="Retângulo 9"/>
          <p:cNvSpPr/>
          <p:nvPr/>
        </p:nvSpPr>
        <p:spPr>
          <a:xfrm>
            <a:off x="12386876" y="3704254"/>
            <a:ext cx="2479659" cy="1502229"/>
          </a:xfrm>
          <a:prstGeom prst="rect">
            <a:avLst/>
          </a:prstGeom>
          <a:effectLst>
            <a:outerShdw blurRad="50800" dist="38100" dir="8100000" algn="tr" rotWithShape="0">
              <a:prstClr val="black">
                <a:alpha val="40000"/>
              </a:prst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rtlCol="0" anchor="ctr"/>
          <a:lstStyle/>
          <a:p>
            <a:pPr algn="ctr"/>
            <a:r>
              <a:rPr lang="pt-BR" b="1" dirty="0" smtClean="0"/>
              <a:t>Execução na IC automática e resultado no </a:t>
            </a:r>
            <a:r>
              <a:rPr lang="pt-BR" b="1" dirty="0" err="1" smtClean="0"/>
              <a:t>Dashboard</a:t>
            </a:r>
            <a:endParaRPr lang="pt-BR" b="1" dirty="0"/>
          </a:p>
        </p:txBody>
      </p:sp>
      <p:sp>
        <p:nvSpPr>
          <p:cNvPr id="11" name="CaixaDeTexto 10"/>
          <p:cNvSpPr txBox="1"/>
          <p:nvPr/>
        </p:nvSpPr>
        <p:spPr>
          <a:xfrm>
            <a:off x="12122750" y="5687553"/>
            <a:ext cx="3007909" cy="2375108"/>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Após alteração no fonte, será </a:t>
            </a:r>
            <a:r>
              <a:rPr lang="pt-BR" sz="2400" dirty="0">
                <a:latin typeface="Lato" panose="020F0502020204030203" pitchFamily="34" charset="77"/>
                <a:ea typeface="Arial Narrow" charset="0"/>
                <a:cs typeface="Arial Narrow" charset="0"/>
              </a:rPr>
              <a:t>executado automaticamente o </a:t>
            </a:r>
            <a:r>
              <a:rPr lang="pt-BR" sz="2400" dirty="0" smtClean="0">
                <a:latin typeface="Lato" panose="020F0502020204030203" pitchFamily="34" charset="77"/>
                <a:ea typeface="Arial Narrow" charset="0"/>
                <a:cs typeface="Arial Narrow" charset="0"/>
              </a:rPr>
              <a:t>teste na IC.</a:t>
            </a: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1800" dirty="0" smtClean="0"/>
          </a:p>
        </p:txBody>
      </p:sp>
      <p:cxnSp>
        <p:nvCxnSpPr>
          <p:cNvPr id="13" name="Conector de seta reta 12"/>
          <p:cNvCxnSpPr/>
          <p:nvPr/>
        </p:nvCxnSpPr>
        <p:spPr>
          <a:xfrm>
            <a:off x="3856503" y="4441373"/>
            <a:ext cx="532617"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6" name="Conector de seta reta 15"/>
          <p:cNvCxnSpPr/>
          <p:nvPr/>
        </p:nvCxnSpPr>
        <p:spPr>
          <a:xfrm>
            <a:off x="7666503" y="4441373"/>
            <a:ext cx="532617"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7" name="Conector de seta reta 16"/>
          <p:cNvCxnSpPr/>
          <p:nvPr/>
        </p:nvCxnSpPr>
        <p:spPr>
          <a:xfrm>
            <a:off x="11446023" y="4405295"/>
            <a:ext cx="532617"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5763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3" grpId="0" animBg="1"/>
      <p:bldP spid="5" grpId="0" animBg="1"/>
      <p:bldP spid="6" grpId="0" animBg="1"/>
      <p:bldP spid="7" grpId="0" build="p"/>
      <p:bldP spid="8" grpId="0" build="p"/>
      <p:bldP spid="9" grpId="0" build="p"/>
      <p:bldP spid="10" grpId="0" animBg="1"/>
      <p:bldP spid="11"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EXECUÇÃO NA INTEGRAÇÃO CONTÍNUA</a:t>
            </a:r>
            <a:endParaRPr lang="en-US" dirty="0">
              <a:solidFill>
                <a:schemeClr val="accent5"/>
              </a:solidFill>
            </a:endParaRPr>
          </a:p>
        </p:txBody>
      </p:sp>
      <p:sp>
        <p:nvSpPr>
          <p:cNvPr id="18" name="CaixaDeTexto 17"/>
          <p:cNvSpPr txBox="1"/>
          <p:nvPr/>
        </p:nvSpPr>
        <p:spPr>
          <a:xfrm>
            <a:off x="1545040" y="1706406"/>
            <a:ext cx="13585619" cy="6736553"/>
          </a:xfrm>
          <a:prstGeom prst="rect">
            <a:avLst/>
          </a:prstGeom>
        </p:spPr>
        <p:txBody>
          <a:bodyPr wrap="square" rtlCol="0">
            <a:normAutofit fontScale="85000" lnSpcReduction="20000"/>
          </a:bodyPr>
          <a:lstStyle/>
          <a:p>
            <a:pPr marL="342900" indent="-342900">
              <a:buFontTx/>
              <a:buChar char="-"/>
            </a:pPr>
            <a:r>
              <a:rPr lang="pt-BR" sz="2400" dirty="0" err="1">
                <a:latin typeface="Lato" panose="020F0502020204030203" pitchFamily="34" charset="77"/>
                <a:ea typeface="Arial Narrow" charset="0"/>
                <a:cs typeface="Arial Narrow" charset="0"/>
              </a:rPr>
              <a:t>Dashbord</a:t>
            </a:r>
            <a:r>
              <a:rPr lang="pt-BR" sz="2400" dirty="0">
                <a:latin typeface="Lato" panose="020F0502020204030203" pitchFamily="34" charset="77"/>
                <a:ea typeface="Arial Narrow" charset="0"/>
                <a:cs typeface="Arial Narrow" charset="0"/>
              </a:rPr>
              <a:t> de </a:t>
            </a:r>
            <a:r>
              <a:rPr lang="pt-BR" sz="2400" dirty="0" smtClean="0">
                <a:latin typeface="Lato" panose="020F0502020204030203" pitchFamily="34" charset="77"/>
                <a:ea typeface="Arial Narrow" charset="0"/>
                <a:cs typeface="Arial Narrow" charset="0"/>
              </a:rPr>
              <a:t>Automação na IC</a:t>
            </a:r>
            <a:r>
              <a:rPr lang="pt-BR" sz="2400" dirty="0">
                <a:latin typeface="Lato" panose="020F0502020204030203" pitchFamily="34" charset="77"/>
                <a:ea typeface="Arial Narrow" charset="0"/>
                <a:cs typeface="Arial Narrow" charset="0"/>
              </a:rPr>
              <a:t>: </a:t>
            </a:r>
            <a:r>
              <a:rPr lang="pt-BR" sz="2400" dirty="0">
                <a:latin typeface="Lato" panose="020F0502020204030203" pitchFamily="34" charset="77"/>
                <a:ea typeface="Arial Narrow" charset="0"/>
                <a:cs typeface="Arial Narrow" charset="0"/>
                <a:hlinkClick r:id="rId3"/>
              </a:rPr>
              <a:t>http://</a:t>
            </a:r>
            <a:r>
              <a:rPr lang="pt-BR" sz="2400" dirty="0" smtClean="0">
                <a:latin typeface="Lato" panose="020F0502020204030203" pitchFamily="34" charset="77"/>
                <a:ea typeface="Arial Narrow" charset="0"/>
                <a:cs typeface="Arial Narrow" charset="0"/>
                <a:hlinkClick r:id="rId3"/>
              </a:rPr>
              <a:t>engenharia/Panel/versions/12.1.23.Patch</a:t>
            </a: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r>
              <a:rPr lang="pt-BR" sz="2400" dirty="0" smtClean="0">
                <a:latin typeface="Lato" panose="020F0502020204030203" pitchFamily="34" charset="77"/>
                <a:ea typeface="Arial Narrow" charset="0"/>
                <a:cs typeface="Arial Narrow" charset="0"/>
              </a:rPr>
              <a:t>Execução duas vezes ao dia (12 e 24 </a:t>
            </a:r>
            <a:r>
              <a:rPr lang="pt-BR" sz="2400" dirty="0" err="1" smtClean="0">
                <a:latin typeface="Lato" panose="020F0502020204030203" pitchFamily="34" charset="77"/>
                <a:ea typeface="Arial Narrow" charset="0"/>
                <a:cs typeface="Arial Narrow" charset="0"/>
              </a:rPr>
              <a:t>hs</a:t>
            </a:r>
            <a:r>
              <a:rPr lang="pt-BR" sz="2400" dirty="0" smtClean="0">
                <a:latin typeface="Lato" panose="020F0502020204030203" pitchFamily="34" charset="77"/>
                <a:ea typeface="Arial Narrow" charset="0"/>
                <a:cs typeface="Arial Narrow" charset="0"/>
              </a:rPr>
              <a:t>) de acordo com os fontes alterados</a:t>
            </a:r>
          </a:p>
          <a:p>
            <a:pPr marL="952348" lvl="1" indent="-342900">
              <a:buFontTx/>
              <a:buChar char="-"/>
            </a:pPr>
            <a:endParaRPr lang="pt-BR" sz="2400" dirty="0" smtClean="0">
              <a:latin typeface="Lato" panose="020F0502020204030203" pitchFamily="34" charset="77"/>
              <a:ea typeface="Arial Narrow" charset="0"/>
              <a:cs typeface="Arial Narrow" charset="0"/>
            </a:endParaRPr>
          </a:p>
          <a:p>
            <a:pPr marL="952348" lvl="1" indent="-342900">
              <a:buFontTx/>
              <a:buChar char="-"/>
            </a:pPr>
            <a:r>
              <a:rPr lang="pt-BR" sz="2400" dirty="0" smtClean="0">
                <a:latin typeface="Lato" panose="020F0502020204030203" pitchFamily="34" charset="77"/>
                <a:ea typeface="Arial Narrow" charset="0"/>
                <a:cs typeface="Arial Narrow" charset="0"/>
              </a:rPr>
              <a:t>Versões 20, 21, 22, 23 e 24</a:t>
            </a:r>
          </a:p>
          <a:p>
            <a:pPr marL="952348" lvl="1" indent="-342900">
              <a:buFontTx/>
              <a:buChar char="-"/>
            </a:pPr>
            <a:endParaRPr lang="pt-BR" sz="2400" dirty="0" smtClean="0">
              <a:latin typeface="Lato" panose="020F0502020204030203" pitchFamily="34" charset="77"/>
              <a:ea typeface="Arial Narrow" charset="0"/>
              <a:cs typeface="Arial Narrow" charset="0"/>
            </a:endParaRPr>
          </a:p>
          <a:p>
            <a:pPr marL="952348" lvl="1" indent="-342900">
              <a:buFontTx/>
              <a:buChar char="-"/>
            </a:pPr>
            <a:r>
              <a:rPr lang="pt-BR" sz="2400" dirty="0" smtClean="0">
                <a:latin typeface="Lato" panose="020F0502020204030203" pitchFamily="34" charset="77"/>
                <a:ea typeface="Arial Narrow" charset="0"/>
                <a:cs typeface="Arial Narrow" charset="0"/>
              </a:rPr>
              <a:t>08/03/19 - </a:t>
            </a:r>
            <a:r>
              <a:rPr lang="pt-BR" dirty="0" smtClean="0"/>
              <a:t>1 </a:t>
            </a:r>
            <a:r>
              <a:rPr lang="pt-BR" dirty="0"/>
              <a:t>ano de execução </a:t>
            </a:r>
            <a:r>
              <a:rPr lang="pt-BR" dirty="0" smtClean="0"/>
              <a:t>dos </a:t>
            </a:r>
            <a:r>
              <a:rPr lang="pt-BR" dirty="0"/>
              <a:t>Testes </a:t>
            </a:r>
            <a:r>
              <a:rPr lang="pt-BR" dirty="0" smtClean="0"/>
              <a:t>Automatizados na IC (</a:t>
            </a:r>
            <a:r>
              <a:rPr lang="pt-BR" dirty="0"/>
              <a:t>executamos 106.860 testes de Webservice automaticamente na Integração Contínua, sem a necessidade de qualquer intervenção de um usuário. É como se 1 </a:t>
            </a:r>
            <a:r>
              <a:rPr lang="pt-BR" dirty="0" err="1"/>
              <a:t>Totvers</a:t>
            </a:r>
            <a:r>
              <a:rPr lang="pt-BR" dirty="0"/>
              <a:t> executasse durante todos os dias do ano 427 testes diariamente</a:t>
            </a:r>
            <a:r>
              <a:rPr lang="pt-BR" dirty="0" smtClean="0"/>
              <a:t>)</a:t>
            </a:r>
          </a:p>
          <a:p>
            <a:pPr marL="952348" lvl="1" indent="-342900">
              <a:buFontTx/>
              <a:buChar char="-"/>
            </a:pPr>
            <a:endParaRPr lang="pt-BR" sz="2400" dirty="0" smtClean="0">
              <a:latin typeface="Lato" panose="020F0502020204030203" pitchFamily="34" charset="77"/>
              <a:ea typeface="Arial Narrow" charset="0"/>
              <a:cs typeface="Arial Narrow" charset="0"/>
            </a:endParaRPr>
          </a:p>
          <a:p>
            <a:pPr marL="952348" lvl="1" indent="-342900">
              <a:buFontTx/>
              <a:buChar char="-"/>
            </a:pPr>
            <a:r>
              <a:rPr lang="pt-BR" sz="2400" dirty="0" smtClean="0">
                <a:latin typeface="Lato" panose="020F0502020204030203" pitchFamily="34" charset="77"/>
                <a:ea typeface="Arial Narrow" charset="0"/>
                <a:cs typeface="Arial Narrow" charset="0"/>
              </a:rPr>
              <a:t>Erros – É enviado e-mail para o dono do teste, SM e PO.</a:t>
            </a: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r>
              <a:rPr lang="pt-BR" sz="2400" dirty="0" smtClean="0">
                <a:latin typeface="Lato" panose="020F0502020204030203" pitchFamily="34" charset="77"/>
                <a:ea typeface="Arial Narrow" charset="0"/>
                <a:cs typeface="Arial Narrow" charset="0"/>
              </a:rPr>
              <a:t>Lista Negra</a:t>
            </a: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r>
              <a:rPr lang="pt-BR" sz="2400" dirty="0" smtClean="0">
                <a:latin typeface="Lato" panose="020F0502020204030203" pitchFamily="34" charset="77"/>
                <a:ea typeface="Arial Narrow" charset="0"/>
                <a:cs typeface="Arial Narrow" charset="0"/>
              </a:rPr>
              <a:t>Execução por Projeto e não mais Agendamento na </a:t>
            </a:r>
            <a:r>
              <a:rPr lang="pt-BR" sz="2400" dirty="0" smtClean="0">
                <a:latin typeface="Lato" panose="020F0502020204030203" pitchFamily="34" charset="77"/>
                <a:ea typeface="Arial Narrow" charset="0"/>
                <a:cs typeface="Arial Narrow" charset="0"/>
              </a:rPr>
              <a:t>12.1.25</a:t>
            </a: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r>
              <a:rPr lang="pt-BR" sz="2400" dirty="0" smtClean="0">
                <a:latin typeface="Lato" panose="020F0502020204030203" pitchFamily="34" charset="77"/>
                <a:ea typeface="Arial Narrow" charset="0"/>
                <a:cs typeface="Arial Narrow" charset="0"/>
              </a:rPr>
              <a:t>TAG de cultura</a:t>
            </a:r>
            <a:r>
              <a:rPr lang="pt-BR" sz="2400" dirty="0">
                <a:latin typeface="Lato" panose="020F0502020204030203" pitchFamily="34" charset="77"/>
                <a:ea typeface="Arial Narrow" charset="0"/>
                <a:cs typeface="Arial Narrow" charset="0"/>
              </a:rPr>
              <a:t>: </a:t>
            </a:r>
            <a:r>
              <a:rPr lang="pt-BR" sz="2400" dirty="0" err="1">
                <a:latin typeface="Lato" panose="020F0502020204030203" pitchFamily="34" charset="77"/>
                <a:ea typeface="Arial Narrow" charset="0"/>
                <a:cs typeface="Arial Narrow" charset="0"/>
              </a:rPr>
              <a:t>Parametro</a:t>
            </a:r>
            <a:r>
              <a:rPr lang="pt-BR" sz="2400" dirty="0">
                <a:latin typeface="Lato" panose="020F0502020204030203" pitchFamily="34" charset="77"/>
                <a:ea typeface="Arial Narrow" charset="0"/>
                <a:cs typeface="Arial Narrow" charset="0"/>
              </a:rPr>
              <a:t>: "</a:t>
            </a:r>
            <a:r>
              <a:rPr lang="pt-BR" sz="2400" dirty="0" err="1" smtClean="0">
                <a:latin typeface="Lato" panose="020F0502020204030203" pitchFamily="34" charset="77"/>
                <a:ea typeface="Arial Narrow" charset="0"/>
                <a:cs typeface="Arial Narrow" charset="0"/>
              </a:rPr>
              <a:t>WebServiceCulture</a:t>
            </a:r>
            <a:r>
              <a:rPr lang="pt-BR" sz="2400" dirty="0" smtClean="0">
                <a:latin typeface="Lato" panose="020F0502020204030203" pitchFamily="34" charset="77"/>
                <a:ea typeface="Arial Narrow" charset="0"/>
                <a:cs typeface="Arial Narrow" charset="0"/>
              </a:rPr>
              <a:t>“, Valor</a:t>
            </a:r>
            <a:r>
              <a:rPr lang="pt-BR" sz="2400" dirty="0">
                <a:latin typeface="Lato" panose="020F0502020204030203" pitchFamily="34" charset="77"/>
                <a:ea typeface="Arial Narrow" charset="0"/>
                <a:cs typeface="Arial Narrow" charset="0"/>
              </a:rPr>
              <a:t>: "</a:t>
            </a:r>
            <a:r>
              <a:rPr lang="pt-BR" sz="2400" dirty="0" err="1">
                <a:latin typeface="Lato" panose="020F0502020204030203" pitchFamily="34" charset="77"/>
                <a:ea typeface="Arial Narrow" charset="0"/>
                <a:cs typeface="Arial Narrow" charset="0"/>
              </a:rPr>
              <a:t>Invariant</a:t>
            </a:r>
            <a:r>
              <a:rPr lang="pt-BR" sz="2400" dirty="0">
                <a:latin typeface="Lato" panose="020F0502020204030203" pitchFamily="34" charset="77"/>
                <a:ea typeface="Arial Narrow" charset="0"/>
                <a:cs typeface="Arial Narrow" charset="0"/>
              </a:rPr>
              <a:t>"</a:t>
            </a:r>
            <a:endParaRPr lang="pt-BR" sz="2400" dirty="0" smtClean="0">
              <a:latin typeface="Lato" panose="020F0502020204030203" pitchFamily="34" charset="77"/>
              <a:ea typeface="Arial Narrow" charset="0"/>
              <a:cs typeface="Arial Narrow" charset="0"/>
            </a:endParaRP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r>
              <a:rPr lang="pt-BR" sz="2400" dirty="0" err="1" smtClean="0">
                <a:latin typeface="Lato" panose="020F0502020204030203" pitchFamily="34" charset="77"/>
                <a:ea typeface="Arial Narrow" charset="0"/>
                <a:cs typeface="Arial Narrow" charset="0"/>
              </a:rPr>
              <a:t>Formulário:https</a:t>
            </a:r>
            <a:r>
              <a:rPr lang="pt-BR" sz="2400" dirty="0">
                <a:latin typeface="Lato" panose="020F0502020204030203" pitchFamily="34" charset="77"/>
                <a:ea typeface="Arial Narrow" charset="0"/>
                <a:cs typeface="Arial Narrow" charset="0"/>
              </a:rPr>
              <a:t>://docs.google.com/a/totvs.com.br/</a:t>
            </a:r>
            <a:r>
              <a:rPr lang="pt-BR" sz="2400" dirty="0" err="1">
                <a:latin typeface="Lato" panose="020F0502020204030203" pitchFamily="34" charset="77"/>
                <a:ea typeface="Arial Narrow" charset="0"/>
                <a:cs typeface="Arial Narrow" charset="0"/>
              </a:rPr>
              <a:t>forms</a:t>
            </a:r>
            <a:r>
              <a:rPr lang="pt-BR" sz="2400" dirty="0">
                <a:latin typeface="Lato" panose="020F0502020204030203" pitchFamily="34" charset="77"/>
                <a:ea typeface="Arial Narrow" charset="0"/>
                <a:cs typeface="Arial Narrow" charset="0"/>
              </a:rPr>
              <a:t>/d/e/1FAIpQLSeaN152aA5_qjPJxFggsjkeZdWsrqs0IpJxA_IyREyHcwdgqw/</a:t>
            </a:r>
            <a:r>
              <a:rPr lang="pt-BR" sz="2400" dirty="0" err="1">
                <a:latin typeface="Lato" panose="020F0502020204030203" pitchFamily="34" charset="77"/>
                <a:ea typeface="Arial Narrow" charset="0"/>
                <a:cs typeface="Arial Narrow" charset="0"/>
              </a:rPr>
              <a:t>viewform</a:t>
            </a:r>
            <a:r>
              <a:rPr lang="pt-BR" sz="2400" dirty="0">
                <a:latin typeface="Lato" panose="020F0502020204030203" pitchFamily="34" charset="77"/>
                <a:ea typeface="Arial Narrow" charset="0"/>
                <a:cs typeface="Arial Narrow" charset="0"/>
              </a:rPr>
              <a:t>  </a:t>
            </a: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r>
              <a:rPr lang="pt-BR" sz="2400" dirty="0" err="1" smtClean="0">
                <a:latin typeface="Lato" panose="020F0502020204030203" pitchFamily="34" charset="77"/>
                <a:ea typeface="Arial Narrow" charset="0"/>
                <a:cs typeface="Arial Narrow" charset="0"/>
              </a:rPr>
              <a:t>Planilha:https</a:t>
            </a:r>
            <a:r>
              <a:rPr lang="pt-BR" sz="2400" dirty="0">
                <a:latin typeface="Lato" panose="020F0502020204030203" pitchFamily="34" charset="77"/>
                <a:ea typeface="Arial Narrow" charset="0"/>
                <a:cs typeface="Arial Narrow" charset="0"/>
              </a:rPr>
              <a:t>://</a:t>
            </a:r>
            <a:r>
              <a:rPr lang="pt-BR" sz="2400" dirty="0" smtClean="0">
                <a:latin typeface="Lato" panose="020F0502020204030203" pitchFamily="34" charset="77"/>
                <a:ea typeface="Arial Narrow" charset="0"/>
                <a:cs typeface="Arial Narrow" charset="0"/>
              </a:rPr>
              <a:t>docs.google.com/</a:t>
            </a:r>
            <a:r>
              <a:rPr lang="pt-BR" sz="2400" dirty="0" err="1" smtClean="0">
                <a:latin typeface="Lato" panose="020F0502020204030203" pitchFamily="34" charset="77"/>
                <a:ea typeface="Arial Narrow" charset="0"/>
                <a:cs typeface="Arial Narrow" charset="0"/>
              </a:rPr>
              <a:t>spreadsheets</a:t>
            </a:r>
            <a:r>
              <a:rPr lang="pt-BR" sz="2400" dirty="0" smtClean="0">
                <a:latin typeface="Lato" panose="020F0502020204030203" pitchFamily="34" charset="77"/>
                <a:ea typeface="Arial Narrow" charset="0"/>
                <a:cs typeface="Arial Narrow" charset="0"/>
              </a:rPr>
              <a:t>/d/13tq5_P5ZqwanwoiDK21ENWpwbbZBcO2H5v9dc1oIm30/</a:t>
            </a:r>
            <a:r>
              <a:rPr lang="pt-BR" sz="2400" dirty="0" err="1" smtClean="0">
                <a:latin typeface="Lato" panose="020F0502020204030203" pitchFamily="34" charset="77"/>
                <a:ea typeface="Arial Narrow" charset="0"/>
                <a:cs typeface="Arial Narrow" charset="0"/>
              </a:rPr>
              <a:t>edit#gid</a:t>
            </a:r>
            <a:r>
              <a:rPr lang="pt-BR" sz="2400" dirty="0" smtClean="0">
                <a:latin typeface="Lato" panose="020F0502020204030203" pitchFamily="34" charset="77"/>
                <a:ea typeface="Arial Narrow" charset="0"/>
                <a:cs typeface="Arial Narrow" charset="0"/>
              </a:rPr>
              <a:t>=376150171</a:t>
            </a: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r>
              <a:rPr lang="pt-BR" sz="2400" dirty="0" smtClean="0">
                <a:latin typeface="Lato" panose="020F0502020204030203" pitchFamily="34" charset="77"/>
                <a:ea typeface="Arial Narrow" charset="0"/>
                <a:cs typeface="Arial Narrow" charset="0"/>
              </a:rPr>
              <a:t>Análise de erros na IC.</a:t>
            </a:r>
            <a:endParaRPr lang="pt-BR" sz="2400" dirty="0">
              <a:latin typeface="Lato" panose="020F0502020204030203" pitchFamily="34" charset="77"/>
              <a:ea typeface="Arial Narrow" charset="0"/>
              <a:cs typeface="Arial Narrow" charset="0"/>
            </a:endParaRP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endParaRPr lang="pt-BR" sz="2400" dirty="0" smtClean="0">
              <a:latin typeface="Lato" panose="020F0502020204030203" pitchFamily="34" charset="77"/>
              <a:ea typeface="Arial Narrow" charset="0"/>
              <a:cs typeface="Arial Narrow" charset="0"/>
            </a:endParaRPr>
          </a:p>
          <a:p>
            <a:pPr marL="952348" lvl="1" indent="-342900">
              <a:buFontTx/>
              <a:buChar char="-"/>
            </a:pPr>
            <a:endParaRPr lang="pt-BR" sz="2400" dirty="0">
              <a:latin typeface="Lato" panose="020F0502020204030203" pitchFamily="34" charset="77"/>
              <a:ea typeface="Arial Narrow" charset="0"/>
              <a:cs typeface="Arial Narrow" charset="0"/>
            </a:endParaRPr>
          </a:p>
          <a:p>
            <a:pPr marL="952348" lvl="1"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lvl="1"/>
            <a:endParaRPr lang="pt-BR" sz="2400" dirty="0" smtClean="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a:latin typeface="Lato" panose="020F0502020204030203" pitchFamily="34" charset="77"/>
              <a:ea typeface="Arial Narrow" charset="0"/>
              <a:cs typeface="Arial Narrow" charset="0"/>
            </a:endParaRPr>
          </a:p>
          <a:p>
            <a:pPr lvl="1"/>
            <a:endParaRPr lang="en-US" sz="2400" dirty="0" smtClean="0"/>
          </a:p>
        </p:txBody>
      </p:sp>
    </p:spTree>
    <p:extLst>
      <p:ext uri="{BB962C8B-B14F-4D97-AF65-F5344CB8AC3E}">
        <p14:creationId xmlns:p14="http://schemas.microsoft.com/office/powerpoint/2010/main" val="33219857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xEl>
                                              <p:pRg st="14" end="1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xEl>
                                              <p:pRg st="16" end="1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xEl>
                                              <p:pRg st="18" end="18"/>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xEl>
                                              <p:pRg st="20" end="2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bldLvl="3"/>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 xmlns:a16="http://schemas.microsoft.com/office/drawing/2014/main" id="{A1914C36-66B8-D743-BF65-623FF2EA54E8}"/>
              </a:ext>
            </a:extLst>
          </p:cNvPr>
          <p:cNvSpPr>
            <a:spLocks noGrp="1"/>
          </p:cNvSpPr>
          <p:nvPr>
            <p:ph type="body" sz="quarter" idx="10"/>
          </p:nvPr>
        </p:nvSpPr>
        <p:spPr>
          <a:xfrm>
            <a:off x="1584959" y="2894025"/>
            <a:ext cx="8098687" cy="2117812"/>
          </a:xfrm>
        </p:spPr>
        <p:txBody>
          <a:bodyPr/>
          <a:lstStyle/>
          <a:p>
            <a:r>
              <a:rPr lang="pt-BR" dirty="0" smtClean="0"/>
              <a:t>Boas Práticas</a:t>
            </a:r>
          </a:p>
        </p:txBody>
      </p:sp>
      <p:sp>
        <p:nvSpPr>
          <p:cNvPr id="4" name="Text Placeholder 3">
            <a:extLst>
              <a:ext uri="{FF2B5EF4-FFF2-40B4-BE49-F238E27FC236}">
                <a16:creationId xmlns="" xmlns:a16="http://schemas.microsoft.com/office/drawing/2014/main" id="{F269D871-1096-A142-AAF4-E5AA6DF77058}"/>
              </a:ext>
            </a:extLst>
          </p:cNvPr>
          <p:cNvSpPr>
            <a:spLocks noGrp="1"/>
          </p:cNvSpPr>
          <p:nvPr>
            <p:ph type="body" sz="quarter" idx="13"/>
          </p:nvPr>
        </p:nvSpPr>
        <p:spPr/>
        <p:txBody>
          <a:bodyPr/>
          <a:lstStyle/>
          <a:p>
            <a:r>
              <a:rPr lang="pt-BR" dirty="0" smtClean="0"/>
              <a:t>07</a:t>
            </a:r>
            <a:endParaRPr lang="pt-BR" dirty="0"/>
          </a:p>
        </p:txBody>
      </p:sp>
    </p:spTree>
    <p:extLst>
      <p:ext uri="{BB962C8B-B14F-4D97-AF65-F5344CB8AC3E}">
        <p14:creationId xmlns:p14="http://schemas.microsoft.com/office/powerpoint/2010/main" val="3456702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BOAS PRÁTICAS</a:t>
            </a:r>
            <a:endParaRPr lang="en-US" dirty="0">
              <a:solidFill>
                <a:schemeClr val="accent5"/>
              </a:solidFill>
            </a:endParaRPr>
          </a:p>
        </p:txBody>
      </p:sp>
      <p:sp>
        <p:nvSpPr>
          <p:cNvPr id="4" name="CaixaDeTexto 3"/>
          <p:cNvSpPr txBox="1"/>
          <p:nvPr/>
        </p:nvSpPr>
        <p:spPr>
          <a:xfrm>
            <a:off x="1541928" y="1703294"/>
            <a:ext cx="13865712" cy="7151146"/>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Padronizar </a:t>
            </a:r>
            <a:r>
              <a:rPr lang="pt-BR" sz="2400" dirty="0">
                <a:latin typeface="Lato" panose="020F0502020204030203" pitchFamily="34" charset="77"/>
                <a:ea typeface="Arial Narrow" charset="0"/>
                <a:cs typeface="Arial Narrow" charset="0"/>
              </a:rPr>
              <a:t>nome das </a:t>
            </a:r>
            <a:r>
              <a:rPr lang="pt-BR" sz="2400" dirty="0" smtClean="0">
                <a:latin typeface="Lato" panose="020F0502020204030203" pitchFamily="34" charset="77"/>
                <a:ea typeface="Arial Narrow" charset="0"/>
                <a:cs typeface="Arial Narrow" charset="0"/>
              </a:rPr>
              <a:t>atividades</a:t>
            </a:r>
          </a:p>
          <a:p>
            <a:pPr marL="1790073" lvl="1" indent="-457200">
              <a:spcAft>
                <a:spcPts val="1200"/>
              </a:spcAft>
            </a:pPr>
            <a:r>
              <a:rPr lang="pt-BR" sz="2400" dirty="0">
                <a:latin typeface="Lato" panose="020F0502020204030203" pitchFamily="34" charset="77"/>
                <a:ea typeface="Arial Narrow" charset="0"/>
                <a:cs typeface="Arial Narrow" charset="0"/>
              </a:rPr>
              <a:t>Alias – </a:t>
            </a:r>
            <a:r>
              <a:rPr lang="pt-BR" sz="2400" dirty="0" err="1">
                <a:latin typeface="Lato" panose="020F0502020204030203" pitchFamily="34" charset="77"/>
                <a:ea typeface="Arial Narrow" charset="0"/>
                <a:cs typeface="Arial Narrow" charset="0"/>
              </a:rPr>
              <a:t>Ex</a:t>
            </a:r>
            <a:r>
              <a:rPr lang="pt-BR" sz="2400" dirty="0">
                <a:latin typeface="Lato" panose="020F0502020204030203" pitchFamily="34" charset="77"/>
                <a:ea typeface="Arial Narrow" charset="0"/>
                <a:cs typeface="Arial Narrow" charset="0"/>
              </a:rPr>
              <a:t>: </a:t>
            </a:r>
            <a:r>
              <a:rPr lang="pt-BR" sz="2400" dirty="0" smtClean="0">
                <a:latin typeface="Lato" panose="020F0502020204030203" pitchFamily="34" charset="77"/>
                <a:ea typeface="Arial Narrow" charset="0"/>
                <a:cs typeface="Arial Narrow" charset="0"/>
              </a:rPr>
              <a:t>Alias Saúde</a:t>
            </a:r>
          </a:p>
          <a:p>
            <a:pPr marL="1790073" lvl="1" indent="-457200">
              <a:spcAft>
                <a:spcPts val="1200"/>
              </a:spcAft>
            </a:pPr>
            <a:r>
              <a:rPr lang="pt-BR" sz="2400" dirty="0" smtClean="0">
                <a:latin typeface="Lato" panose="020F0502020204030203" pitchFamily="34" charset="77"/>
                <a:ea typeface="Arial Narrow" charset="0"/>
                <a:cs typeface="Arial Narrow" charset="0"/>
              </a:rPr>
              <a:t>Restauração </a:t>
            </a:r>
            <a:r>
              <a:rPr lang="pt-BR" sz="2400" dirty="0">
                <a:latin typeface="Lato" panose="020F0502020204030203" pitchFamily="34" charset="77"/>
                <a:ea typeface="Arial Narrow" charset="0"/>
                <a:cs typeface="Arial Narrow" charset="0"/>
              </a:rPr>
              <a:t>de Banco – </a:t>
            </a:r>
            <a:r>
              <a:rPr lang="pt-BR" sz="2400" dirty="0" err="1">
                <a:latin typeface="Lato" panose="020F0502020204030203" pitchFamily="34" charset="77"/>
                <a:ea typeface="Arial Narrow" charset="0"/>
                <a:cs typeface="Arial Narrow" charset="0"/>
              </a:rPr>
              <a:t>Ex</a:t>
            </a:r>
            <a:r>
              <a:rPr lang="pt-BR" sz="2400" dirty="0">
                <a:latin typeface="Lato" panose="020F0502020204030203" pitchFamily="34" charset="77"/>
                <a:ea typeface="Arial Narrow" charset="0"/>
                <a:cs typeface="Arial Narrow" charset="0"/>
              </a:rPr>
              <a:t>: “</a:t>
            </a:r>
            <a:r>
              <a:rPr lang="pt-BR" sz="2400" dirty="0" smtClean="0">
                <a:latin typeface="Lato" panose="020F0502020204030203" pitchFamily="34" charset="77"/>
                <a:ea typeface="Arial Narrow" charset="0"/>
                <a:cs typeface="Arial Narrow" charset="0"/>
              </a:rPr>
              <a:t>Restaura_12120 Modelo”</a:t>
            </a:r>
            <a:endParaRPr lang="pt-BR" sz="2400" dirty="0">
              <a:latin typeface="Lato" panose="020F0502020204030203" pitchFamily="34" charset="77"/>
              <a:ea typeface="Arial Narrow" charset="0"/>
              <a:cs typeface="Arial Narrow" charset="0"/>
            </a:endParaRPr>
          </a:p>
          <a:p>
            <a:pPr marL="1790073" lvl="1" indent="-457200">
              <a:spcAft>
                <a:spcPts val="1200"/>
              </a:spcAft>
            </a:pPr>
            <a:r>
              <a:rPr lang="pt-BR" sz="2400" dirty="0">
                <a:latin typeface="Lato" panose="020F0502020204030203" pitchFamily="34" charset="77"/>
                <a:ea typeface="Arial Narrow" charset="0"/>
                <a:cs typeface="Arial Narrow" charset="0"/>
              </a:rPr>
              <a:t>Comparação de Banco – </a:t>
            </a:r>
            <a:r>
              <a:rPr lang="pt-BR" sz="2400" dirty="0" err="1">
                <a:latin typeface="Lato" panose="020F0502020204030203" pitchFamily="34" charset="77"/>
                <a:ea typeface="Arial Narrow" charset="0"/>
                <a:cs typeface="Arial Narrow" charset="0"/>
              </a:rPr>
              <a:t>Ex</a:t>
            </a:r>
            <a:r>
              <a:rPr lang="pt-BR" sz="2400" dirty="0">
                <a:latin typeface="Lato" panose="020F0502020204030203" pitchFamily="34" charset="77"/>
                <a:ea typeface="Arial Narrow" charset="0"/>
                <a:cs typeface="Arial Narrow" charset="0"/>
              </a:rPr>
              <a:t>: “</a:t>
            </a:r>
            <a:r>
              <a:rPr lang="pt-BR" sz="2400" dirty="0" err="1" smtClean="0">
                <a:latin typeface="Lato" panose="020F0502020204030203" pitchFamily="34" charset="77"/>
                <a:ea typeface="Arial Narrow" charset="0"/>
                <a:cs typeface="Arial Narrow" charset="0"/>
              </a:rPr>
              <a:t>SQLComparativo_SAU</a:t>
            </a:r>
            <a:r>
              <a:rPr lang="pt-BR" sz="2400" dirty="0" smtClean="0">
                <a:latin typeface="Lato" panose="020F0502020204030203" pitchFamily="34" charset="77"/>
                <a:ea typeface="Arial Narrow" charset="0"/>
                <a:cs typeface="Arial Narrow" charset="0"/>
              </a:rPr>
              <a:t> –Inclusão de Faixa Etária”</a:t>
            </a:r>
            <a:endParaRPr lang="pt-BR" sz="2400" dirty="0">
              <a:latin typeface="Lato" panose="020F0502020204030203" pitchFamily="34" charset="77"/>
              <a:ea typeface="Arial Narrow" charset="0"/>
              <a:cs typeface="Arial Narrow" charset="0"/>
            </a:endParaRPr>
          </a:p>
          <a:p>
            <a:pPr marL="1790073" lvl="1" indent="-457200">
              <a:spcAft>
                <a:spcPts val="1200"/>
              </a:spcAft>
            </a:pPr>
            <a:r>
              <a:rPr lang="pt-BR" sz="2400" dirty="0">
                <a:latin typeface="Lato" panose="020F0502020204030203" pitchFamily="34" charset="77"/>
                <a:ea typeface="Arial Narrow" charset="0"/>
                <a:cs typeface="Arial Narrow" charset="0"/>
              </a:rPr>
              <a:t>Script SQL – </a:t>
            </a:r>
            <a:r>
              <a:rPr lang="pt-BR" sz="2400" dirty="0" err="1">
                <a:latin typeface="Lato" panose="020F0502020204030203" pitchFamily="34" charset="77"/>
                <a:ea typeface="Arial Narrow" charset="0"/>
                <a:cs typeface="Arial Narrow" charset="0"/>
              </a:rPr>
              <a:t>Ex</a:t>
            </a:r>
            <a:r>
              <a:rPr lang="pt-BR" sz="2400" dirty="0">
                <a:latin typeface="Lato" panose="020F0502020204030203" pitchFamily="34" charset="77"/>
                <a:ea typeface="Arial Narrow" charset="0"/>
                <a:cs typeface="Arial Narrow" charset="0"/>
              </a:rPr>
              <a:t>: “</a:t>
            </a:r>
            <a:r>
              <a:rPr lang="pt-BR" sz="2400" dirty="0" err="1" smtClean="0">
                <a:latin typeface="Lato" panose="020F0502020204030203" pitchFamily="34" charset="77"/>
                <a:ea typeface="Arial Narrow" charset="0"/>
                <a:cs typeface="Arial Narrow" charset="0"/>
              </a:rPr>
              <a:t>ScriptSQL_SAU</a:t>
            </a:r>
            <a:r>
              <a:rPr lang="pt-BR" sz="2400" dirty="0" smtClean="0">
                <a:latin typeface="Lato" panose="020F0502020204030203" pitchFamily="34" charset="77"/>
                <a:ea typeface="Arial Narrow" charset="0"/>
                <a:cs typeface="Arial Narrow" charset="0"/>
              </a:rPr>
              <a:t> – Altera  Parâmetro Faixa Etária”</a:t>
            </a:r>
            <a:endParaRPr lang="pt-BR" sz="2400" dirty="0">
              <a:latin typeface="Lato" panose="020F0502020204030203" pitchFamily="34" charset="77"/>
              <a:ea typeface="Arial Narrow" charset="0"/>
              <a:cs typeface="Arial Narrow" charset="0"/>
            </a:endParaRPr>
          </a:p>
          <a:p>
            <a:pPr marL="1790073" lvl="1" indent="-457200">
              <a:spcAft>
                <a:spcPts val="1200"/>
              </a:spcAft>
            </a:pPr>
            <a:r>
              <a:rPr lang="pt-BR" sz="2400" dirty="0">
                <a:latin typeface="Lato" panose="020F0502020204030203" pitchFamily="34" charset="77"/>
                <a:ea typeface="Arial Narrow" charset="0"/>
                <a:cs typeface="Arial Narrow" charset="0"/>
              </a:rPr>
              <a:t>Windows </a:t>
            </a:r>
            <a:r>
              <a:rPr lang="pt-BR" sz="2400" dirty="0" err="1">
                <a:latin typeface="Lato" panose="020F0502020204030203" pitchFamily="34" charset="77"/>
                <a:ea typeface="Arial Narrow" charset="0"/>
                <a:cs typeface="Arial Narrow" charset="0"/>
              </a:rPr>
              <a:t>Forms</a:t>
            </a:r>
            <a:r>
              <a:rPr lang="pt-BR" sz="2400" dirty="0">
                <a:latin typeface="Lato" panose="020F0502020204030203" pitchFamily="34" charset="77"/>
                <a:ea typeface="Arial Narrow" charset="0"/>
                <a:cs typeface="Arial Narrow" charset="0"/>
              </a:rPr>
              <a:t> – </a:t>
            </a:r>
            <a:r>
              <a:rPr lang="pt-BR" sz="2400" dirty="0" err="1">
                <a:latin typeface="Lato" panose="020F0502020204030203" pitchFamily="34" charset="77"/>
                <a:ea typeface="Arial Narrow" charset="0"/>
                <a:cs typeface="Arial Narrow" charset="0"/>
              </a:rPr>
              <a:t>Ex</a:t>
            </a:r>
            <a:r>
              <a:rPr lang="pt-BR" sz="2400" dirty="0">
                <a:latin typeface="Lato" panose="020F0502020204030203" pitchFamily="34" charset="77"/>
                <a:ea typeface="Arial Narrow" charset="0"/>
                <a:cs typeface="Arial Narrow" charset="0"/>
              </a:rPr>
              <a:t>: “</a:t>
            </a:r>
            <a:r>
              <a:rPr lang="pt-BR" sz="2400" dirty="0" err="1" smtClean="0">
                <a:latin typeface="Lato" panose="020F0502020204030203" pitchFamily="34" charset="77"/>
                <a:ea typeface="Arial Narrow" charset="0"/>
                <a:cs typeface="Arial Narrow" charset="0"/>
              </a:rPr>
              <a:t>ScriptWinForms_SAU</a:t>
            </a:r>
            <a:r>
              <a:rPr lang="pt-BR" sz="2400" dirty="0" smtClean="0">
                <a:latin typeface="Lato" panose="020F0502020204030203" pitchFamily="34" charset="77"/>
                <a:ea typeface="Arial Narrow" charset="0"/>
                <a:cs typeface="Arial Narrow" charset="0"/>
              </a:rPr>
              <a:t> </a:t>
            </a:r>
            <a:r>
              <a:rPr lang="pt-BR" sz="2400" dirty="0">
                <a:latin typeface="Lato" panose="020F0502020204030203" pitchFamily="34" charset="77"/>
                <a:ea typeface="Arial Narrow" charset="0"/>
                <a:cs typeface="Arial Narrow" charset="0"/>
              </a:rPr>
              <a:t>– </a:t>
            </a:r>
            <a:r>
              <a:rPr lang="pt-BR" sz="2400" dirty="0" err="1" smtClean="0">
                <a:latin typeface="Lato" panose="020F0502020204030203" pitchFamily="34" charset="77"/>
                <a:ea typeface="Arial Narrow" charset="0"/>
                <a:cs typeface="Arial Narrow" charset="0"/>
              </a:rPr>
              <a:t>Crud</a:t>
            </a:r>
            <a:r>
              <a:rPr lang="pt-BR" sz="2400" dirty="0" smtClean="0">
                <a:latin typeface="Lato" panose="020F0502020204030203" pitchFamily="34" charset="77"/>
                <a:ea typeface="Arial Narrow" charset="0"/>
                <a:cs typeface="Arial Narrow" charset="0"/>
              </a:rPr>
              <a:t> Inclusão Faixa Etária”</a:t>
            </a:r>
            <a:endParaRPr lang="pt-BR" sz="2400" dirty="0">
              <a:latin typeface="Lato" panose="020F0502020204030203" pitchFamily="34" charset="77"/>
              <a:ea typeface="Arial Narrow" charset="0"/>
              <a:cs typeface="Arial Narrow"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Scripts independentes, Projetos independentes.</a:t>
            </a: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Testes </a:t>
            </a:r>
            <a:r>
              <a:rPr lang="pt-BR" sz="2400" dirty="0">
                <a:latin typeface="Lato" panose="020F0502020204030203" pitchFamily="34" charset="77"/>
                <a:ea typeface="Arial Narrow" charset="0"/>
                <a:cs typeface="Arial Narrow" charset="0"/>
              </a:rPr>
              <a:t>automatizados Ágeis – </a:t>
            </a:r>
            <a:r>
              <a:rPr lang="pt-BR" sz="2400" dirty="0" smtClean="0">
                <a:latin typeface="Lato" panose="020F0502020204030203" pitchFamily="34" charset="77"/>
                <a:ea typeface="Arial Narrow" charset="0"/>
                <a:cs typeface="Arial Narrow" charset="0"/>
              </a:rPr>
              <a:t>Foco.</a:t>
            </a: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Testes </a:t>
            </a:r>
            <a:r>
              <a:rPr lang="pt-BR" sz="2400" dirty="0">
                <a:latin typeface="Lato" panose="020F0502020204030203" pitchFamily="34" charset="77"/>
                <a:ea typeface="Arial Narrow" charset="0"/>
                <a:cs typeface="Arial Narrow" charset="0"/>
              </a:rPr>
              <a:t>Estruturais x </a:t>
            </a:r>
            <a:r>
              <a:rPr lang="pt-BR" sz="2400" dirty="0" smtClean="0">
                <a:latin typeface="Lato" panose="020F0502020204030203" pitchFamily="34" charset="77"/>
                <a:ea typeface="Arial Narrow" charset="0"/>
                <a:cs typeface="Arial Narrow" charset="0"/>
              </a:rPr>
              <a:t>Negócio</a:t>
            </a: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Planejamento </a:t>
            </a:r>
            <a:r>
              <a:rPr lang="pt-BR" sz="2400" dirty="0">
                <a:latin typeface="Lato" panose="020F0502020204030203" pitchFamily="34" charset="77"/>
                <a:ea typeface="Arial Narrow" charset="0"/>
                <a:cs typeface="Arial Narrow" charset="0"/>
              </a:rPr>
              <a:t>+ que </a:t>
            </a:r>
            <a:r>
              <a:rPr lang="pt-BR" sz="2400" dirty="0" smtClean="0">
                <a:latin typeface="Lato" panose="020F0502020204030203" pitchFamily="34" charset="77"/>
                <a:ea typeface="Arial Narrow" charset="0"/>
                <a:cs typeface="Arial Narrow" charset="0"/>
              </a:rPr>
              <a:t>gravação</a:t>
            </a: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Tx/>
              <a:buChar char="-"/>
            </a:pPr>
            <a:r>
              <a:rPr lang="pt-BR" sz="2400" dirty="0" smtClean="0">
                <a:latin typeface="Lato" panose="020F0502020204030203" pitchFamily="34" charset="77"/>
                <a:ea typeface="Arial Narrow" charset="0"/>
                <a:cs typeface="Arial Narrow" charset="0"/>
              </a:rPr>
              <a:t>Iniciar e terminar gravação de </a:t>
            </a:r>
            <a:r>
              <a:rPr lang="pt-BR" sz="2400" dirty="0" err="1" smtClean="0">
                <a:latin typeface="Lato" panose="020F0502020204030203" pitchFamily="34" charset="77"/>
                <a:ea typeface="Arial Narrow" charset="0"/>
                <a:cs typeface="Arial Narrow" charset="0"/>
              </a:rPr>
              <a:t>WinForms</a:t>
            </a:r>
            <a:r>
              <a:rPr lang="pt-BR" sz="2400" dirty="0" smtClean="0">
                <a:latin typeface="Lato" panose="020F0502020204030203" pitchFamily="34" charset="77"/>
                <a:ea typeface="Arial Narrow" charset="0"/>
                <a:cs typeface="Arial Narrow" charset="0"/>
              </a:rPr>
              <a:t> na tela inicial do RM.</a:t>
            </a:r>
            <a:endParaRPr lang="pt-BR" sz="2400" dirty="0">
              <a:latin typeface="Lato" panose="020F0502020204030203" pitchFamily="34" charset="77"/>
              <a:ea typeface="Arial Narrow" charset="0"/>
              <a:cs typeface="Arial Narrow" charset="0"/>
            </a:endParaRPr>
          </a:p>
          <a:p>
            <a:endParaRPr lang="pt-BR" sz="2400" dirty="0" smtClean="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1381199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BOAS PRÁTICAS</a:t>
            </a:r>
            <a:endParaRPr lang="en-US" dirty="0">
              <a:solidFill>
                <a:schemeClr val="accent5"/>
              </a:solidFill>
            </a:endParaRPr>
          </a:p>
        </p:txBody>
      </p:sp>
      <p:sp>
        <p:nvSpPr>
          <p:cNvPr id="4" name="CaixaDeTexto 3"/>
          <p:cNvSpPr txBox="1"/>
          <p:nvPr/>
        </p:nvSpPr>
        <p:spPr>
          <a:xfrm>
            <a:off x="1541928" y="1703294"/>
            <a:ext cx="13865712" cy="620806"/>
          </a:xfrm>
          <a:prstGeom prst="rect">
            <a:avLst/>
          </a:prstGeom>
        </p:spPr>
        <p:txBody>
          <a:bodyPr wrap="square" rtlCol="0">
            <a:normAutofit/>
          </a:bodyPr>
          <a:lstStyle/>
          <a:p>
            <a:pPr marL="342900" indent="-342900">
              <a:buFontTx/>
              <a:buChar char="-"/>
            </a:pPr>
            <a:r>
              <a:rPr lang="pt-BR" sz="2400" dirty="0" smtClean="0">
                <a:latin typeface="Lato" panose="020F0502020204030203" pitchFamily="34" charset="77"/>
                <a:ea typeface="Arial Narrow" charset="0"/>
                <a:cs typeface="Arial Narrow" charset="0"/>
              </a:rPr>
              <a:t>Testes Funcionais, Serviços, Unitários, Manuais</a:t>
            </a:r>
            <a:endParaRPr lang="pt-BR" sz="2400" dirty="0">
              <a:latin typeface="Lato" panose="020F0502020204030203" pitchFamily="34" charset="77"/>
              <a:ea typeface="Arial Narrow" charset="0"/>
              <a:cs typeface="Arial Narrow" charset="0"/>
            </a:endParaRPr>
          </a:p>
          <a:p>
            <a:endParaRPr lang="pt-BR" sz="2400" dirty="0" smtClean="0">
              <a:latin typeface="Lato" panose="020F0502020204030203" pitchFamily="34" charset="77"/>
              <a:ea typeface="Arial Narrow" charset="0"/>
              <a:cs typeface="Arial Narrow" charset="0"/>
            </a:endParaRPr>
          </a:p>
        </p:txBody>
      </p:sp>
      <p:pic>
        <p:nvPicPr>
          <p:cNvPr id="5" name="Imagem 4"/>
          <p:cNvPicPr>
            <a:picLocks noChangeAspect="1"/>
          </p:cNvPicPr>
          <p:nvPr/>
        </p:nvPicPr>
        <p:blipFill>
          <a:blip r:embed="rId2"/>
          <a:stretch>
            <a:fillRect/>
          </a:stretch>
        </p:blipFill>
        <p:spPr>
          <a:xfrm>
            <a:off x="205669" y="2172159"/>
            <a:ext cx="8461138" cy="6445228"/>
          </a:xfrm>
          <a:prstGeom prst="rect">
            <a:avLst/>
          </a:prstGeom>
        </p:spPr>
      </p:pic>
      <p:pic>
        <p:nvPicPr>
          <p:cNvPr id="6" name="Imagem 5"/>
          <p:cNvPicPr>
            <a:picLocks noChangeAspect="1"/>
          </p:cNvPicPr>
          <p:nvPr/>
        </p:nvPicPr>
        <p:blipFill>
          <a:blip r:embed="rId3"/>
          <a:stretch>
            <a:fillRect/>
          </a:stretch>
        </p:blipFill>
        <p:spPr>
          <a:xfrm>
            <a:off x="9470571" y="1969886"/>
            <a:ext cx="5401094" cy="6647501"/>
          </a:xfrm>
          <a:prstGeom prst="rect">
            <a:avLst/>
          </a:prstGeom>
        </p:spPr>
      </p:pic>
    </p:spTree>
    <p:extLst>
      <p:ext uri="{BB962C8B-B14F-4D97-AF65-F5344CB8AC3E}">
        <p14:creationId xmlns:p14="http://schemas.microsoft.com/office/powerpoint/2010/main" val="167561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A36B6DFE-3F6B-4940-A4AC-9754AE1DEAF6}"/>
              </a:ext>
            </a:extLst>
          </p:cNvPr>
          <p:cNvSpPr>
            <a:spLocks noGrp="1"/>
          </p:cNvSpPr>
          <p:nvPr>
            <p:ph type="body" sz="quarter" idx="11"/>
          </p:nvPr>
        </p:nvSpPr>
        <p:spPr/>
        <p:txBody>
          <a:bodyPr/>
          <a:lstStyle/>
          <a:p>
            <a:r>
              <a:rPr lang="pt-BR">
                <a:latin typeface="Lato Black" panose="020F0502020204030203" pitchFamily="34" charset="77"/>
              </a:rPr>
              <a:t>OBRIGADO</a:t>
            </a:r>
          </a:p>
        </p:txBody>
      </p:sp>
      <p:sp>
        <p:nvSpPr>
          <p:cNvPr id="3" name="Text Placeholder 2">
            <a:extLst>
              <a:ext uri="{FF2B5EF4-FFF2-40B4-BE49-F238E27FC236}">
                <a16:creationId xmlns="" xmlns:a16="http://schemas.microsoft.com/office/drawing/2014/main" id="{49074E97-D038-6545-915C-67B7713457CA}"/>
              </a:ext>
            </a:extLst>
          </p:cNvPr>
          <p:cNvSpPr>
            <a:spLocks noGrp="1"/>
          </p:cNvSpPr>
          <p:nvPr>
            <p:ph type="body" sz="quarter" idx="12"/>
          </p:nvPr>
        </p:nvSpPr>
        <p:spPr/>
        <p:txBody>
          <a:bodyPr/>
          <a:lstStyle/>
          <a:p>
            <a:r>
              <a:rPr lang="en-US" dirty="0" smtClean="0"/>
              <a:t>ROBSON SILVEIRA</a:t>
            </a:r>
            <a:endParaRPr lang="en-US" dirty="0"/>
          </a:p>
          <a:p>
            <a:endParaRPr lang="pt-BR" dirty="0"/>
          </a:p>
        </p:txBody>
      </p:sp>
      <p:sp>
        <p:nvSpPr>
          <p:cNvPr id="4" name="Text Placeholder 3">
            <a:extLst>
              <a:ext uri="{FF2B5EF4-FFF2-40B4-BE49-F238E27FC236}">
                <a16:creationId xmlns="" xmlns:a16="http://schemas.microsoft.com/office/drawing/2014/main" id="{D00B2669-67B6-264D-B372-B59CC361C70C}"/>
              </a:ext>
            </a:extLst>
          </p:cNvPr>
          <p:cNvSpPr>
            <a:spLocks noGrp="1"/>
          </p:cNvSpPr>
          <p:nvPr>
            <p:ph type="body" sz="quarter" idx="13"/>
          </p:nvPr>
        </p:nvSpPr>
        <p:spPr/>
        <p:txBody>
          <a:bodyPr/>
          <a:lstStyle/>
          <a:p>
            <a:r>
              <a:rPr lang="en-US" dirty="0" err="1" smtClean="0"/>
              <a:t>Engenharia</a:t>
            </a:r>
            <a:r>
              <a:rPr lang="en-US" dirty="0" smtClean="0"/>
              <a:t> - Automação</a:t>
            </a:r>
            <a:endParaRPr lang="pt-BR" dirty="0"/>
          </a:p>
        </p:txBody>
      </p:sp>
      <p:sp>
        <p:nvSpPr>
          <p:cNvPr id="5" name="Text Placeholder 4">
            <a:extLst>
              <a:ext uri="{FF2B5EF4-FFF2-40B4-BE49-F238E27FC236}">
                <a16:creationId xmlns="" xmlns:a16="http://schemas.microsoft.com/office/drawing/2014/main" id="{424574FD-3B2E-4D4B-931A-4D83D0A04AFC}"/>
              </a:ext>
            </a:extLst>
          </p:cNvPr>
          <p:cNvSpPr>
            <a:spLocks noGrp="1"/>
          </p:cNvSpPr>
          <p:nvPr>
            <p:ph type="body" sz="quarter" idx="14"/>
          </p:nvPr>
        </p:nvSpPr>
        <p:spPr/>
        <p:txBody>
          <a:bodyPr/>
          <a:lstStyle/>
          <a:p>
            <a:r>
              <a:rPr lang="pt-BR" dirty="0" smtClean="0"/>
              <a:t>(031) 21229705</a:t>
            </a:r>
            <a:endParaRPr lang="pt-BR" dirty="0"/>
          </a:p>
        </p:txBody>
      </p:sp>
      <p:sp>
        <p:nvSpPr>
          <p:cNvPr id="6" name="Text Placeholder 5">
            <a:extLst>
              <a:ext uri="{FF2B5EF4-FFF2-40B4-BE49-F238E27FC236}">
                <a16:creationId xmlns="" xmlns:a16="http://schemas.microsoft.com/office/drawing/2014/main" id="{A9EA0B55-D0A1-644C-ADD5-6E505A66590B}"/>
              </a:ext>
            </a:extLst>
          </p:cNvPr>
          <p:cNvSpPr>
            <a:spLocks noGrp="1"/>
          </p:cNvSpPr>
          <p:nvPr>
            <p:ph type="body" sz="quarter" idx="15"/>
          </p:nvPr>
        </p:nvSpPr>
        <p:spPr/>
        <p:txBody>
          <a:bodyPr/>
          <a:lstStyle/>
          <a:p>
            <a:r>
              <a:rPr lang="pt-BR" dirty="0" smtClean="0"/>
              <a:t>robsonjunior@totvs.com.br</a:t>
            </a:r>
            <a:endParaRPr lang="pt-BR" dirty="0"/>
          </a:p>
        </p:txBody>
      </p:sp>
      <p:sp>
        <p:nvSpPr>
          <p:cNvPr id="12" name="Text Placeholder 11">
            <a:extLst>
              <a:ext uri="{FF2B5EF4-FFF2-40B4-BE49-F238E27FC236}">
                <a16:creationId xmlns="" xmlns:a16="http://schemas.microsoft.com/office/drawing/2014/main" id="{EBA5BDD7-DDCF-2D41-9D5F-D13A74BFD113}"/>
              </a:ext>
            </a:extLst>
          </p:cNvPr>
          <p:cNvSpPr>
            <a:spLocks noGrp="1"/>
          </p:cNvSpPr>
          <p:nvPr>
            <p:ph type="body" sz="quarter" idx="16"/>
          </p:nvPr>
        </p:nvSpPr>
        <p:spPr>
          <a:xfrm>
            <a:off x="9522887" y="5290560"/>
            <a:ext cx="5362346" cy="397546"/>
          </a:xfrm>
        </p:spPr>
        <p:txBody>
          <a:bodyPr/>
          <a:lstStyle/>
          <a:p>
            <a:endParaRPr lang="pt-BR">
              <a:latin typeface="Lato Black" panose="020F0502020204030203" pitchFamily="34" charset="77"/>
            </a:endParaRPr>
          </a:p>
        </p:txBody>
      </p:sp>
      <p:sp>
        <p:nvSpPr>
          <p:cNvPr id="13" name="Text Placeholder 12">
            <a:extLst>
              <a:ext uri="{FF2B5EF4-FFF2-40B4-BE49-F238E27FC236}">
                <a16:creationId xmlns="" xmlns:a16="http://schemas.microsoft.com/office/drawing/2014/main" id="{9FCB1A36-B954-5A4E-8D1F-BC6BA1079931}"/>
              </a:ext>
            </a:extLst>
          </p:cNvPr>
          <p:cNvSpPr>
            <a:spLocks noGrp="1"/>
          </p:cNvSpPr>
          <p:nvPr>
            <p:ph type="body" sz="quarter" idx="17"/>
          </p:nvPr>
        </p:nvSpPr>
        <p:spPr/>
        <p:txBody>
          <a:bodyPr/>
          <a:lstStyle/>
          <a:p>
            <a:endParaRPr lang="pt-BR"/>
          </a:p>
        </p:txBody>
      </p:sp>
      <p:sp>
        <p:nvSpPr>
          <p:cNvPr id="14" name="Text Placeholder 13">
            <a:extLst>
              <a:ext uri="{FF2B5EF4-FFF2-40B4-BE49-F238E27FC236}">
                <a16:creationId xmlns="" xmlns:a16="http://schemas.microsoft.com/office/drawing/2014/main" id="{6166A9C4-DB5B-6549-A4B1-6C0D9B81B8B9}"/>
              </a:ext>
            </a:extLst>
          </p:cNvPr>
          <p:cNvSpPr>
            <a:spLocks noGrp="1"/>
          </p:cNvSpPr>
          <p:nvPr>
            <p:ph type="body" sz="quarter" idx="19"/>
          </p:nvPr>
        </p:nvSpPr>
        <p:spPr>
          <a:xfrm>
            <a:off x="9522887" y="5731380"/>
            <a:ext cx="5362346" cy="397546"/>
          </a:xfrm>
        </p:spPr>
        <p:txBody>
          <a:bodyPr/>
          <a:lstStyle/>
          <a:p>
            <a:endParaRPr lang="pt-BR">
              <a:latin typeface="Lato Black" panose="020F0502020204030203" pitchFamily="34" charset="77"/>
            </a:endParaRPr>
          </a:p>
        </p:txBody>
      </p:sp>
      <p:sp>
        <p:nvSpPr>
          <p:cNvPr id="15" name="Text Placeholder 14">
            <a:extLst>
              <a:ext uri="{FF2B5EF4-FFF2-40B4-BE49-F238E27FC236}">
                <a16:creationId xmlns="" xmlns:a16="http://schemas.microsoft.com/office/drawing/2014/main" id="{1EDEF767-68BC-2249-AA76-C62546114E61}"/>
              </a:ext>
            </a:extLst>
          </p:cNvPr>
          <p:cNvSpPr>
            <a:spLocks noGrp="1"/>
          </p:cNvSpPr>
          <p:nvPr>
            <p:ph type="body" sz="quarter" idx="20"/>
          </p:nvPr>
        </p:nvSpPr>
        <p:spPr>
          <a:xfrm>
            <a:off x="9522887" y="6172200"/>
            <a:ext cx="5362346" cy="397546"/>
          </a:xfrm>
        </p:spPr>
        <p:txBody>
          <a:bodyPr/>
          <a:lstStyle/>
          <a:p>
            <a:endParaRPr lang="pt-BR">
              <a:latin typeface="Lato Black" panose="020F0502020204030203" pitchFamily="34" charset="77"/>
            </a:endParaRPr>
          </a:p>
        </p:txBody>
      </p:sp>
    </p:spTree>
    <p:extLst>
      <p:ext uri="{BB962C8B-B14F-4D97-AF65-F5344CB8AC3E}">
        <p14:creationId xmlns:p14="http://schemas.microsoft.com/office/powerpoint/2010/main" val="113664177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TESTFLOW 2.0</a:t>
            </a:r>
            <a:endParaRPr lang="en-US" dirty="0">
              <a:solidFill>
                <a:schemeClr val="accent5"/>
              </a:solidFill>
            </a:endParaRPr>
          </a:p>
        </p:txBody>
      </p:sp>
      <p:sp>
        <p:nvSpPr>
          <p:cNvPr id="4" name="CaixaDeTexto 3"/>
          <p:cNvSpPr txBox="1"/>
          <p:nvPr/>
        </p:nvSpPr>
        <p:spPr>
          <a:xfrm>
            <a:off x="5181600" y="4152900"/>
            <a:ext cx="5257800" cy="990600"/>
          </a:xfrm>
          <a:prstGeom prst="rect">
            <a:avLst/>
          </a:prstGeom>
        </p:spPr>
        <p:txBody>
          <a:bodyPr wrap="square" rtlCol="0">
            <a:normAutofit/>
          </a:bodyPr>
          <a:lstStyle/>
          <a:p>
            <a:r>
              <a:rPr lang="pt-BR" sz="3200" b="1" dirty="0" smtClean="0">
                <a:latin typeface="Lato" panose="020F0502020204030203" pitchFamily="34" charset="77"/>
                <a:ea typeface="Arial Narrow" charset="0"/>
                <a:cs typeface="Arial Narrow" charset="0"/>
              </a:rPr>
              <a:t>Conhecendo o </a:t>
            </a:r>
            <a:r>
              <a:rPr lang="pt-BR" sz="3200" b="1" dirty="0" err="1" smtClean="0">
                <a:latin typeface="Lato" panose="020F0502020204030203" pitchFamily="34" charset="77"/>
                <a:ea typeface="Arial Narrow" charset="0"/>
                <a:cs typeface="Arial Narrow" charset="0"/>
                <a:hlinkClick r:id="rId2" action="ppaction://hlinkfile"/>
              </a:rPr>
              <a:t>TestFlow</a:t>
            </a:r>
            <a:endParaRPr lang="pt-BR" sz="3200" b="1" dirty="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3704304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err="1" smtClean="0"/>
              <a:t>Histórico</a:t>
            </a:r>
            <a:r>
              <a:rPr lang="en-US" dirty="0" smtClean="0"/>
              <a:t> da </a:t>
            </a:r>
            <a:r>
              <a:rPr lang="en-US" dirty="0" err="1" smtClean="0"/>
              <a:t>Automação</a:t>
            </a:r>
            <a:r>
              <a:rPr lang="en-US" dirty="0" smtClean="0"/>
              <a:t> </a:t>
            </a:r>
            <a:endParaRPr lang="en-US" dirty="0">
              <a:solidFill>
                <a:schemeClr val="accent5"/>
              </a:solidFill>
            </a:endParaRPr>
          </a:p>
        </p:txBody>
      </p:sp>
      <p:sp>
        <p:nvSpPr>
          <p:cNvPr id="4" name="CaixaDeTexto 3"/>
          <p:cNvSpPr txBox="1"/>
          <p:nvPr/>
        </p:nvSpPr>
        <p:spPr>
          <a:xfrm>
            <a:off x="1541928" y="1703294"/>
            <a:ext cx="10135722" cy="7151146"/>
          </a:xfrm>
          <a:prstGeom prst="rect">
            <a:avLst/>
          </a:prstGeom>
        </p:spPr>
        <p:txBody>
          <a:bodyPr wrap="square" rtlCol="0">
            <a:normAutofit/>
          </a:bodyPr>
          <a:lstStyle/>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 typeface="Arial" panose="020B0604020202020204" pitchFamily="34" charset="0"/>
              <a:buChar char="•"/>
            </a:pPr>
            <a:r>
              <a:rPr lang="pt-BR" sz="2400" b="1" dirty="0" smtClean="0">
                <a:latin typeface="Lato" panose="020F0502020204030203" pitchFamily="34" charset="77"/>
                <a:ea typeface="Arial Narrow" charset="0"/>
                <a:cs typeface="Arial Narrow" charset="0"/>
              </a:rPr>
              <a:t>Ferramentas já utilizadas: </a:t>
            </a:r>
          </a:p>
          <a:p>
            <a:pPr lvl="1">
              <a:lnSpc>
                <a:spcPct val="90000"/>
              </a:lnSpc>
            </a:pPr>
            <a:r>
              <a:rPr lang="pt-BR" sz="2200" dirty="0" smtClean="0">
                <a:latin typeface="Lato" panose="020B0604020202020204" charset="0"/>
              </a:rPr>
              <a:t>- QA RUN, Test Complete. </a:t>
            </a:r>
            <a:endParaRPr lang="pt-BR" sz="2200" dirty="0">
              <a:latin typeface="Lato" panose="020B0604020202020204"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 typeface="Arial" panose="020B0604020202020204" pitchFamily="34" charset="0"/>
              <a:buChar char="•"/>
            </a:pPr>
            <a:r>
              <a:rPr lang="pt-BR" sz="2400" b="1" dirty="0" smtClean="0">
                <a:latin typeface="Lato" panose="020F0502020204030203" pitchFamily="34" charset="77"/>
                <a:ea typeface="Arial Narrow" charset="0"/>
                <a:cs typeface="Arial Narrow" charset="0"/>
              </a:rPr>
              <a:t>Modelo das ferramentas de mercado.</a:t>
            </a:r>
          </a:p>
          <a:p>
            <a:pPr lvl="1">
              <a:lnSpc>
                <a:spcPct val="90000"/>
              </a:lnSpc>
            </a:pPr>
            <a:r>
              <a:rPr lang="pt-BR" sz="2200" dirty="0" smtClean="0">
                <a:latin typeface="Lato" panose="020B0604020202020204" charset="0"/>
              </a:rPr>
              <a:t>- Record, play.</a:t>
            </a:r>
          </a:p>
          <a:p>
            <a:pPr lvl="1">
              <a:lnSpc>
                <a:spcPct val="90000"/>
              </a:lnSpc>
            </a:pPr>
            <a:r>
              <a:rPr lang="pt-BR" sz="2200" dirty="0" smtClean="0">
                <a:latin typeface="Lato" panose="020B0604020202020204" charset="0"/>
              </a:rPr>
              <a:t>- </a:t>
            </a:r>
            <a:r>
              <a:rPr lang="pt-BR" sz="2200" dirty="0" err="1" smtClean="0">
                <a:latin typeface="Lato" panose="020B0604020202020204" charset="0"/>
              </a:rPr>
              <a:t>Manutenibilidade</a:t>
            </a:r>
            <a:endParaRPr lang="pt-BR" sz="2200" dirty="0">
              <a:latin typeface="Lato" panose="020B0604020202020204" charset="0"/>
            </a:endParaRPr>
          </a:p>
          <a:p>
            <a:pPr marL="342900" indent="-342900">
              <a:buFontTx/>
              <a:buChar char="-"/>
            </a:pPr>
            <a:endParaRPr lang="pt-BR" sz="2400" dirty="0" smtClean="0">
              <a:latin typeface="Lato" panose="020F0502020204030203" pitchFamily="34" charset="77"/>
              <a:ea typeface="Arial Narrow" charset="0"/>
              <a:cs typeface="Arial Narrow" charset="0"/>
            </a:endParaRPr>
          </a:p>
          <a:p>
            <a:pPr marL="342900" indent="-342900">
              <a:buFontTx/>
              <a:buChar char="-"/>
            </a:pPr>
            <a:endParaRPr lang="pt-BR" sz="2400" dirty="0">
              <a:latin typeface="Lato" panose="020F0502020204030203" pitchFamily="34" charset="77"/>
              <a:ea typeface="Arial Narrow" charset="0"/>
              <a:cs typeface="Arial Narrow" charset="0"/>
            </a:endParaRPr>
          </a:p>
          <a:p>
            <a:pPr marL="342900" indent="-342900">
              <a:buFont typeface="Arial" panose="020B0604020202020204" pitchFamily="34" charset="0"/>
              <a:buChar char="•"/>
            </a:pPr>
            <a:r>
              <a:rPr lang="pt-BR" sz="2400" b="1" dirty="0" smtClean="0">
                <a:latin typeface="Lato" panose="020F0502020204030203" pitchFamily="34" charset="77"/>
                <a:ea typeface="Arial Narrow" charset="0"/>
                <a:cs typeface="Arial Narrow" charset="0"/>
              </a:rPr>
              <a:t>Criação do </a:t>
            </a:r>
            <a:r>
              <a:rPr lang="pt-BR" sz="2400" b="1" dirty="0" err="1" smtClean="0">
                <a:latin typeface="Lato" panose="020F0502020204030203" pitchFamily="34" charset="77"/>
                <a:ea typeface="Arial Narrow" charset="0"/>
                <a:cs typeface="Arial Narrow" charset="0"/>
              </a:rPr>
              <a:t>TestFlow</a:t>
            </a:r>
            <a:endParaRPr lang="pt-BR" sz="2400" b="1" dirty="0" smtClean="0">
              <a:latin typeface="Lato" panose="020F0502020204030203" pitchFamily="34" charset="77"/>
              <a:ea typeface="Arial Narrow" charset="0"/>
              <a:cs typeface="Arial Narrow" charset="0"/>
            </a:endParaRPr>
          </a:p>
          <a:p>
            <a:pPr marL="952348" lvl="1" indent="-342900">
              <a:lnSpc>
                <a:spcPct val="90000"/>
              </a:lnSpc>
              <a:buFontTx/>
              <a:buChar char="-"/>
            </a:pPr>
            <a:r>
              <a:rPr lang="pt-BR" sz="2200" dirty="0" err="1" smtClean="0">
                <a:latin typeface="Lato" panose="020B0604020202020204" charset="0"/>
              </a:rPr>
              <a:t>Renderização</a:t>
            </a:r>
            <a:r>
              <a:rPr lang="pt-BR" sz="2200" dirty="0" smtClean="0">
                <a:latin typeface="Lato" panose="020B0604020202020204" charset="0"/>
              </a:rPr>
              <a:t> (</a:t>
            </a:r>
            <a:r>
              <a:rPr lang="pt-BR" sz="2200" dirty="0" err="1" smtClean="0">
                <a:latin typeface="Lato" panose="020B0604020202020204" charset="0"/>
              </a:rPr>
              <a:t>TestCase</a:t>
            </a:r>
            <a:r>
              <a:rPr lang="pt-BR" sz="2200" dirty="0" smtClean="0">
                <a:latin typeface="Lato" panose="020B0604020202020204" charset="0"/>
              </a:rPr>
              <a:t>)</a:t>
            </a:r>
            <a:endParaRPr lang="pt-BR" sz="2200" dirty="0">
              <a:latin typeface="Lato" panose="020B0604020202020204" charset="0"/>
            </a:endParaRPr>
          </a:p>
          <a:p>
            <a:pPr marL="952348" lvl="1" indent="-342900">
              <a:lnSpc>
                <a:spcPct val="90000"/>
              </a:lnSpc>
              <a:buFontTx/>
              <a:buChar char="-"/>
            </a:pPr>
            <a:r>
              <a:rPr lang="pt-BR" sz="2200" dirty="0" smtClean="0">
                <a:latin typeface="Lato" panose="020B0604020202020204" charset="0"/>
              </a:rPr>
              <a:t>Execução segundo plano</a:t>
            </a:r>
          </a:p>
          <a:p>
            <a:pPr marL="952348" lvl="1" indent="-342900">
              <a:lnSpc>
                <a:spcPct val="90000"/>
              </a:lnSpc>
              <a:buFontTx/>
              <a:buChar char="-"/>
            </a:pPr>
            <a:r>
              <a:rPr lang="pt-BR" sz="2200" dirty="0" smtClean="0">
                <a:latin typeface="Lato" panose="020B0604020202020204" charset="0"/>
              </a:rPr>
              <a:t>Servidores de Automação</a:t>
            </a:r>
          </a:p>
          <a:p>
            <a:pPr marL="952348" lvl="1" indent="-342900">
              <a:lnSpc>
                <a:spcPct val="90000"/>
              </a:lnSpc>
              <a:buFontTx/>
              <a:buChar char="-"/>
            </a:pPr>
            <a:r>
              <a:rPr lang="pt-BR" sz="2200" dirty="0" smtClean="0">
                <a:latin typeface="Lato" panose="020B0604020202020204" charset="0"/>
              </a:rPr>
              <a:t>Flexibilização de Atividades (</a:t>
            </a:r>
            <a:r>
              <a:rPr lang="pt-BR" sz="2200" dirty="0" err="1" smtClean="0">
                <a:latin typeface="Lato" panose="020B0604020202020204" charset="0"/>
              </a:rPr>
              <a:t>TestFlow</a:t>
            </a:r>
            <a:r>
              <a:rPr lang="pt-BR" sz="2200" dirty="0" smtClean="0">
                <a:latin typeface="Lato" panose="020B0604020202020204" charset="0"/>
              </a:rPr>
              <a:t> 2.0)</a:t>
            </a:r>
            <a:endParaRPr lang="pt-BR" sz="2200" dirty="0">
              <a:latin typeface="Lato" panose="020B0604020202020204" charset="0"/>
            </a:endParaRPr>
          </a:p>
          <a:p>
            <a:pPr lvl="1" indent="-342900">
              <a:buFontTx/>
              <a:buChar char="-"/>
            </a:pPr>
            <a:endParaRPr lang="pt-BR" sz="1700" dirty="0"/>
          </a:p>
          <a:p>
            <a:endParaRPr lang="pt-BR" sz="2400" dirty="0" smtClean="0">
              <a:latin typeface="Lato" panose="020F0502020204030203" pitchFamily="34" charset="77"/>
              <a:ea typeface="Arial Narrow" charset="0"/>
              <a:cs typeface="Arial Narrow" charset="0"/>
            </a:endParaRPr>
          </a:p>
        </p:txBody>
      </p:sp>
      <p:grpSp>
        <p:nvGrpSpPr>
          <p:cNvPr id="7" name="Grupo 6"/>
          <p:cNvGrpSpPr/>
          <p:nvPr/>
        </p:nvGrpSpPr>
        <p:grpSpPr>
          <a:xfrm>
            <a:off x="9866410" y="2161958"/>
            <a:ext cx="4821786" cy="5363024"/>
            <a:chOff x="9866410" y="2161958"/>
            <a:chExt cx="4821786" cy="5363024"/>
          </a:xfrm>
        </p:grpSpPr>
        <p:pic>
          <p:nvPicPr>
            <p:cNvPr id="6" name="Imagem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6410" y="2161958"/>
              <a:ext cx="4821786" cy="4668049"/>
            </a:xfrm>
            <a:prstGeom prst="rect">
              <a:avLst/>
            </a:prstGeom>
          </p:spPr>
        </p:pic>
        <p:sp>
          <p:nvSpPr>
            <p:cNvPr id="3" name="CaixaDeTexto 2"/>
            <p:cNvSpPr txBox="1"/>
            <p:nvPr/>
          </p:nvSpPr>
          <p:spPr>
            <a:xfrm>
              <a:off x="10336316" y="6890500"/>
              <a:ext cx="3881974" cy="634482"/>
            </a:xfrm>
            <a:prstGeom prst="rect">
              <a:avLst/>
            </a:prstGeom>
          </p:spPr>
          <p:txBody>
            <a:bodyPr wrap="square" rtlCol="0">
              <a:normAutofit/>
            </a:bodyPr>
            <a:lstStyle/>
            <a:p>
              <a:pPr algn="ctr">
                <a:lnSpc>
                  <a:spcPct val="100000"/>
                </a:lnSpc>
              </a:pPr>
              <a:r>
                <a:rPr lang="pt-BR" sz="3200" b="0" i="0" dirty="0" err="1" smtClean="0">
                  <a:solidFill>
                    <a:schemeClr val="bg2"/>
                  </a:solidFill>
                  <a:latin typeface="Lato" panose="020F0502020204030203" pitchFamily="34" charset="77"/>
                  <a:ea typeface="Arial Narrow" charset="0"/>
                  <a:cs typeface="Arial Narrow" charset="0"/>
                </a:rPr>
                <a:t>TestFlow</a:t>
              </a:r>
              <a:r>
                <a:rPr lang="pt-BR" sz="3200" b="0" i="0" dirty="0" smtClean="0">
                  <a:solidFill>
                    <a:schemeClr val="bg2"/>
                  </a:solidFill>
                  <a:latin typeface="Lato" panose="020F0502020204030203" pitchFamily="34" charset="77"/>
                  <a:ea typeface="Arial Narrow" charset="0"/>
                  <a:cs typeface="Arial Narrow" charset="0"/>
                </a:rPr>
                <a:t> 2.0</a:t>
              </a:r>
            </a:p>
          </p:txBody>
        </p:sp>
      </p:grpSp>
    </p:spTree>
    <p:extLst>
      <p:ext uri="{BB962C8B-B14F-4D97-AF65-F5344CB8AC3E}">
        <p14:creationId xmlns:p14="http://schemas.microsoft.com/office/powerpoint/2010/main" val="1739344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12" end="1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4">
                                            <p:txEl>
                                              <p:pRg st="14" end="14"/>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TESTFLOW 2.0</a:t>
            </a:r>
            <a:endParaRPr lang="en-US" dirty="0">
              <a:solidFill>
                <a:schemeClr val="accent5"/>
              </a:solidFill>
            </a:endParaRPr>
          </a:p>
        </p:txBody>
      </p:sp>
      <p:sp>
        <p:nvSpPr>
          <p:cNvPr id="4" name="CaixaDeTexto 3"/>
          <p:cNvSpPr txBox="1"/>
          <p:nvPr/>
        </p:nvSpPr>
        <p:spPr>
          <a:xfrm>
            <a:off x="1541928" y="1703294"/>
            <a:ext cx="13865712" cy="7151146"/>
          </a:xfrm>
          <a:prstGeom prst="rect">
            <a:avLst/>
          </a:prstGeom>
        </p:spPr>
        <p:txBody>
          <a:bodyPr wrap="square" rtlCol="0">
            <a:normAutofit fontScale="92500" lnSpcReduction="10000"/>
          </a:bodyPr>
          <a:lstStyle/>
          <a:p>
            <a:pPr marL="342900" indent="-342900">
              <a:buFontTx/>
              <a:buChar char="-"/>
            </a:pPr>
            <a:r>
              <a:rPr lang="pt-BR" sz="2400" b="1" dirty="0" smtClean="0">
                <a:latin typeface="Lato" panose="020F0502020204030203" pitchFamily="34" charset="77"/>
                <a:ea typeface="Arial Narrow" charset="0"/>
                <a:cs typeface="Arial Narrow" charset="0"/>
              </a:rPr>
              <a:t>Visão Geral do Test </a:t>
            </a:r>
            <a:r>
              <a:rPr lang="pt-BR" sz="2400" b="1" dirty="0" err="1" smtClean="0">
                <a:latin typeface="Lato" panose="020F0502020204030203" pitchFamily="34" charset="77"/>
                <a:ea typeface="Arial Narrow" charset="0"/>
                <a:cs typeface="Arial Narrow" charset="0"/>
              </a:rPr>
              <a:t>Flow</a:t>
            </a:r>
            <a:endParaRPr lang="pt-BR" sz="2400" b="1" dirty="0" smtClean="0">
              <a:latin typeface="Lato" panose="020F0502020204030203" pitchFamily="34" charset="77"/>
              <a:ea typeface="Arial Narrow" charset="0"/>
              <a:cs typeface="Arial Narrow" charset="0"/>
            </a:endParaRPr>
          </a:p>
          <a:p>
            <a:endParaRPr lang="pt-BR" sz="2400" dirty="0">
              <a:latin typeface="Lato" panose="020F0502020204030203" pitchFamily="34" charset="77"/>
              <a:ea typeface="Arial Narrow" charset="0"/>
              <a:cs typeface="Arial Narrow" charset="0"/>
            </a:endParaRPr>
          </a:p>
          <a:p>
            <a:pPr lvl="1"/>
            <a:r>
              <a:rPr lang="pt-BR" b="1" dirty="0">
                <a:latin typeface="Lato" panose="020B0604020202020204" charset="0"/>
              </a:rPr>
              <a:t>O </a:t>
            </a:r>
            <a:r>
              <a:rPr lang="pt-BR" b="1" dirty="0" err="1">
                <a:latin typeface="Lato" panose="020B0604020202020204" charset="0"/>
              </a:rPr>
              <a:t>TestFlow</a:t>
            </a:r>
            <a:r>
              <a:rPr lang="pt-BR" b="1" dirty="0">
                <a:latin typeface="Lato" panose="020B0604020202020204" charset="0"/>
              </a:rPr>
              <a:t> 2.0 tem o objetivo de criar Projetos de Testes Automatizados de acordo com a sua necessidade. Totalmente flexível possibilitando você criar vários tipos de testes. São Eles:</a:t>
            </a:r>
          </a:p>
          <a:p>
            <a:pPr marL="1561795" lvl="2" indent="-342900">
              <a:buFont typeface="Arial" panose="020B0604020202020204" pitchFamily="34" charset="0"/>
              <a:buChar char="•"/>
            </a:pPr>
            <a:endParaRPr lang="pt-BR" dirty="0" smtClean="0">
              <a:latin typeface="Lato" panose="020B0604020202020204" charset="0"/>
            </a:endParaRPr>
          </a:p>
          <a:p>
            <a:pPr marL="1561795" lvl="2" indent="-342900">
              <a:buFont typeface="Arial" panose="020B0604020202020204" pitchFamily="34" charset="0"/>
              <a:buChar char="•"/>
            </a:pPr>
            <a:r>
              <a:rPr lang="pt-BR" dirty="0" smtClean="0">
                <a:latin typeface="Lato" panose="020B0604020202020204" charset="0"/>
              </a:rPr>
              <a:t>Automação </a:t>
            </a:r>
            <a:r>
              <a:rPr lang="pt-BR" dirty="0" err="1" smtClean="0">
                <a:latin typeface="Lato" panose="020B0604020202020204" charset="0"/>
              </a:rPr>
              <a:t>Winforms</a:t>
            </a:r>
            <a:r>
              <a:rPr lang="pt-BR" dirty="0" smtClean="0">
                <a:latin typeface="Lato" panose="020B0604020202020204" charset="0"/>
              </a:rPr>
              <a:t> - Gravação </a:t>
            </a:r>
            <a:r>
              <a:rPr lang="pt-BR" dirty="0">
                <a:latin typeface="Lato" panose="020B0604020202020204" charset="0"/>
              </a:rPr>
              <a:t>de tela dos produtos RM (Possibilidade de atender demais linhas);</a:t>
            </a:r>
          </a:p>
          <a:p>
            <a:pPr marL="1561795" lvl="2" indent="-342900">
              <a:buFont typeface="Arial" panose="020B0604020202020204" pitchFamily="34" charset="0"/>
              <a:buChar char="•"/>
            </a:pPr>
            <a:r>
              <a:rPr lang="pt-BR" dirty="0">
                <a:latin typeface="Lato" panose="020B0604020202020204" charset="0"/>
              </a:rPr>
              <a:t>Automação </a:t>
            </a:r>
            <a:r>
              <a:rPr lang="pt-BR" dirty="0" err="1" smtClean="0">
                <a:latin typeface="Lato" panose="020B0604020202020204" charset="0"/>
              </a:rPr>
              <a:t>WebForms</a:t>
            </a:r>
            <a:r>
              <a:rPr lang="pt-BR" dirty="0" smtClean="0">
                <a:latin typeface="Lato" panose="020B0604020202020204" charset="0"/>
              </a:rPr>
              <a:t> – Gravação Web </a:t>
            </a:r>
            <a:r>
              <a:rPr lang="pt-BR" dirty="0">
                <a:latin typeface="Lato" panose="020B0604020202020204" charset="0"/>
              </a:rPr>
              <a:t>de qualquer </a:t>
            </a:r>
            <a:r>
              <a:rPr lang="pt-BR" dirty="0" smtClean="0">
                <a:latin typeface="Lato" panose="020B0604020202020204" charset="0"/>
              </a:rPr>
              <a:t>produto via </a:t>
            </a:r>
            <a:r>
              <a:rPr lang="pt-BR" dirty="0" err="1" smtClean="0">
                <a:latin typeface="Lato" panose="020B0604020202020204" charset="0"/>
              </a:rPr>
              <a:t>Selenium</a:t>
            </a:r>
            <a:r>
              <a:rPr lang="pt-BR" dirty="0" smtClean="0">
                <a:latin typeface="Lato" panose="020B0604020202020204" charset="0"/>
              </a:rPr>
              <a:t>;</a:t>
            </a:r>
            <a:endParaRPr lang="pt-BR" dirty="0">
              <a:latin typeface="Lato" panose="020B0604020202020204" charset="0"/>
            </a:endParaRPr>
          </a:p>
          <a:p>
            <a:pPr marL="1561795" lvl="2" indent="-342900">
              <a:buFont typeface="Arial" panose="020B0604020202020204" pitchFamily="34" charset="0"/>
              <a:buChar char="•"/>
            </a:pPr>
            <a:r>
              <a:rPr lang="pt-BR" dirty="0">
                <a:latin typeface="Lato" panose="020B0604020202020204" charset="0"/>
              </a:rPr>
              <a:t>Automação de API </a:t>
            </a:r>
            <a:r>
              <a:rPr lang="pt-BR" dirty="0" err="1">
                <a:latin typeface="Lato" panose="020B0604020202020204" charset="0"/>
              </a:rPr>
              <a:t>Rest</a:t>
            </a:r>
            <a:r>
              <a:rPr lang="pt-BR" dirty="0">
                <a:latin typeface="Lato" panose="020B0604020202020204" charset="0"/>
              </a:rPr>
              <a:t>;</a:t>
            </a:r>
          </a:p>
          <a:p>
            <a:pPr marL="1561795" lvl="2" indent="-342900">
              <a:buFont typeface="Arial" panose="020B0604020202020204" pitchFamily="34" charset="0"/>
              <a:buChar char="•"/>
            </a:pPr>
            <a:r>
              <a:rPr lang="pt-BR" dirty="0">
                <a:latin typeface="Lato" panose="020B0604020202020204" charset="0"/>
              </a:rPr>
              <a:t>Automação de Web Service;</a:t>
            </a:r>
          </a:p>
          <a:p>
            <a:pPr marL="1561795" lvl="2" indent="-342900">
              <a:buFont typeface="Arial" panose="020B0604020202020204" pitchFamily="34" charset="0"/>
              <a:buChar char="•"/>
            </a:pPr>
            <a:r>
              <a:rPr lang="pt-BR" dirty="0">
                <a:latin typeface="Lato" panose="020B0604020202020204" charset="0"/>
              </a:rPr>
              <a:t>Automação de qualquer item que não esteja contemplado na ferramenta mas que seja passível de ser codificado via C#;</a:t>
            </a:r>
          </a:p>
          <a:p>
            <a:pPr lvl="1"/>
            <a:endParaRPr lang="pt-BR" b="1" dirty="0" smtClean="0">
              <a:latin typeface="Lato" panose="020B0604020202020204" charset="0"/>
            </a:endParaRPr>
          </a:p>
          <a:p>
            <a:pPr lvl="1"/>
            <a:r>
              <a:rPr lang="pt-BR" b="1" dirty="0" smtClean="0">
                <a:latin typeface="Lato" panose="020B0604020202020204" charset="0"/>
              </a:rPr>
              <a:t>Diferentemente </a:t>
            </a:r>
            <a:r>
              <a:rPr lang="pt-BR" b="1" dirty="0">
                <a:latin typeface="Lato" panose="020B0604020202020204" charset="0"/>
              </a:rPr>
              <a:t>das demais ferramentas de Automação, o </a:t>
            </a:r>
            <a:r>
              <a:rPr lang="pt-BR" b="1" dirty="0" err="1">
                <a:latin typeface="Lato" panose="020B0604020202020204" charset="0"/>
              </a:rPr>
              <a:t>TestFlow</a:t>
            </a:r>
            <a:r>
              <a:rPr lang="pt-BR" b="1" dirty="0">
                <a:latin typeface="Lato" panose="020B0604020202020204" charset="0"/>
              </a:rPr>
              <a:t> 2.0 apresenta algumas facilidades como:</a:t>
            </a:r>
          </a:p>
          <a:p>
            <a:pPr marL="1561795" lvl="2" indent="-342900">
              <a:buFont typeface="Arial" panose="020B0604020202020204" pitchFamily="34" charset="0"/>
              <a:buChar char="•"/>
            </a:pPr>
            <a:endParaRPr lang="pt-BR" dirty="0" smtClean="0">
              <a:latin typeface="Lato" panose="020B0604020202020204" charset="0"/>
            </a:endParaRPr>
          </a:p>
          <a:p>
            <a:pPr marL="1561795" lvl="2" indent="-342900">
              <a:buFont typeface="Arial" panose="020B0604020202020204" pitchFamily="34" charset="0"/>
              <a:buChar char="•"/>
            </a:pPr>
            <a:r>
              <a:rPr lang="pt-BR" dirty="0" smtClean="0">
                <a:latin typeface="Lato" panose="020B0604020202020204" charset="0"/>
              </a:rPr>
              <a:t>Orquestrar </a:t>
            </a:r>
            <a:r>
              <a:rPr lang="pt-BR" dirty="0">
                <a:latin typeface="Lato" panose="020B0604020202020204" charset="0"/>
              </a:rPr>
              <a:t>vários tipos de testes em uma mesma ferramenta;</a:t>
            </a:r>
          </a:p>
          <a:p>
            <a:pPr marL="1561795" lvl="2" indent="-342900">
              <a:buFont typeface="Arial" panose="020B0604020202020204" pitchFamily="34" charset="0"/>
              <a:buChar char="•"/>
            </a:pPr>
            <a:r>
              <a:rPr lang="pt-BR" dirty="0">
                <a:latin typeface="Lato" panose="020B0604020202020204" charset="0"/>
              </a:rPr>
              <a:t>Totalmente flexível, podendo montar seu Projeto de Teste da maneira que necessitar;</a:t>
            </a:r>
          </a:p>
          <a:p>
            <a:pPr marL="1561795" lvl="2" indent="-342900">
              <a:buFont typeface="Arial" panose="020B0604020202020204" pitchFamily="34" charset="0"/>
              <a:buChar char="•"/>
            </a:pPr>
            <a:r>
              <a:rPr lang="pt-BR" dirty="0">
                <a:latin typeface="Lato" panose="020B0604020202020204" charset="0"/>
              </a:rPr>
              <a:t>A gravação de tela faz a </a:t>
            </a:r>
            <a:r>
              <a:rPr lang="pt-BR" dirty="0" err="1">
                <a:latin typeface="Lato" panose="020B0604020202020204" charset="0"/>
              </a:rPr>
              <a:t>renderização</a:t>
            </a:r>
            <a:r>
              <a:rPr lang="pt-BR" dirty="0">
                <a:latin typeface="Lato" panose="020B0604020202020204" charset="0"/>
              </a:rPr>
              <a:t> dos componentes, não gravando por posição na tela;</a:t>
            </a:r>
          </a:p>
          <a:p>
            <a:pPr marL="1561795" lvl="2" indent="-342900">
              <a:buFont typeface="Arial" panose="020B0604020202020204" pitchFamily="34" charset="0"/>
              <a:buChar char="•"/>
            </a:pPr>
            <a:r>
              <a:rPr lang="pt-BR" dirty="0">
                <a:latin typeface="Lato" panose="020B0604020202020204" charset="0"/>
              </a:rPr>
              <a:t>Não consome o mouse e teclado na execução da automação, possibilitando você continuar trabalhando;</a:t>
            </a:r>
          </a:p>
          <a:p>
            <a:pPr marL="1561795" lvl="2" indent="-342900">
              <a:buFont typeface="Arial" panose="020B0604020202020204" pitchFamily="34" charset="0"/>
              <a:buChar char="•"/>
            </a:pPr>
            <a:r>
              <a:rPr lang="pt-BR" dirty="0">
                <a:latin typeface="Lato" panose="020B0604020202020204" charset="0"/>
              </a:rPr>
              <a:t>Todo o seu parque de máquinas pode se tornar servidor de execução de Automação;</a:t>
            </a:r>
          </a:p>
          <a:p>
            <a:pPr marL="952348" lvl="1" indent="-342900">
              <a:buFont typeface="Arial" panose="020B0604020202020204" pitchFamily="34" charset="0"/>
              <a:buChar char="•"/>
            </a:pPr>
            <a:endParaRPr lang="pt-BR" sz="2400" dirty="0" smtClean="0">
              <a:latin typeface="Lato" panose="020B0604020202020204" charset="0"/>
              <a:ea typeface="Arial Narrow" charset="0"/>
              <a:cs typeface="Arial Narrow" charset="0"/>
            </a:endParaRPr>
          </a:p>
        </p:txBody>
      </p:sp>
    </p:spTree>
    <p:extLst>
      <p:ext uri="{BB962C8B-B14F-4D97-AF65-F5344CB8AC3E}">
        <p14:creationId xmlns:p14="http://schemas.microsoft.com/office/powerpoint/2010/main" val="948997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10" end="10"/>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
                                            <p:txEl>
                                              <p:pRg st="12" end="12"/>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xEl>
                                              <p:pRg st="13" end="13"/>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14" end="14"/>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15" end="15"/>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a:t>TESTFLOW </a:t>
            </a:r>
            <a:r>
              <a:rPr lang="en-US" dirty="0" smtClean="0"/>
              <a:t>2.0</a:t>
            </a:r>
            <a:endParaRPr lang="en-US" dirty="0">
              <a:solidFill>
                <a:schemeClr val="accent5"/>
              </a:solidFill>
            </a:endParaRPr>
          </a:p>
        </p:txBody>
      </p:sp>
      <p:sp>
        <p:nvSpPr>
          <p:cNvPr id="4" name="CaixaDeTexto 3"/>
          <p:cNvSpPr txBox="1"/>
          <p:nvPr/>
        </p:nvSpPr>
        <p:spPr>
          <a:xfrm>
            <a:off x="1541928" y="1703294"/>
            <a:ext cx="13408511" cy="6678706"/>
          </a:xfrm>
          <a:prstGeom prst="rect">
            <a:avLst/>
          </a:prstGeom>
        </p:spPr>
        <p:txBody>
          <a:bodyPr wrap="square" rtlCol="0">
            <a:normAutofit fontScale="92500" lnSpcReduction="20000"/>
          </a:bodyPr>
          <a:lstStyle/>
          <a:p>
            <a:pPr marL="342900" indent="-342900">
              <a:buFont typeface="Leelawadee" panose="020B0502040204020203" pitchFamily="34" charset="-34"/>
              <a:buChar char="-"/>
            </a:pPr>
            <a:r>
              <a:rPr lang="pt-BR" sz="2400" b="1" dirty="0" smtClean="0">
                <a:latin typeface="Lato" panose="020F0502020204030203" pitchFamily="34" charset="77"/>
                <a:ea typeface="Arial Narrow" charset="0"/>
                <a:cs typeface="Arial Narrow" charset="0"/>
              </a:rPr>
              <a:t>Abertura de demandas para equipe de Automação</a:t>
            </a:r>
          </a:p>
          <a:p>
            <a:pPr marL="952348" lvl="1" indent="-342900">
              <a:buFont typeface="Arial" panose="020B0604020202020204" pitchFamily="34" charset="0"/>
              <a:buChar char="•"/>
            </a:pPr>
            <a:r>
              <a:rPr lang="pt-BR" sz="2000" dirty="0" err="1" smtClean="0">
                <a:latin typeface="Lato" panose="020F0502020204030203" pitchFamily="34" charset="77"/>
                <a:ea typeface="Arial Narrow" charset="0"/>
                <a:cs typeface="Arial Narrow" charset="0"/>
              </a:rPr>
              <a:t>BH.Eng.Automacao</a:t>
            </a:r>
            <a:r>
              <a:rPr lang="pt-BR" sz="2000" dirty="0" smtClean="0">
                <a:latin typeface="Lato" panose="020F0502020204030203" pitchFamily="34" charset="77"/>
                <a:ea typeface="Arial Narrow" charset="0"/>
                <a:cs typeface="Arial Narrow" charset="0"/>
              </a:rPr>
              <a:t> </a:t>
            </a:r>
            <a:r>
              <a:rPr lang="pt-BR" sz="2000" dirty="0" smtClean="0">
                <a:latin typeface="Lato" panose="020F0502020204030203" pitchFamily="34" charset="77"/>
                <a:ea typeface="Arial Narrow" charset="0"/>
                <a:cs typeface="Arial Narrow" charset="0"/>
                <a:hlinkClick r:id="rId2"/>
              </a:rPr>
              <a:t>BH.Eng.Automacao@totvs.com.br</a:t>
            </a:r>
            <a:endParaRPr lang="pt-BR" sz="2000" dirty="0" smtClean="0">
              <a:latin typeface="Lato" panose="020F0502020204030203" pitchFamily="34" charset="77"/>
              <a:ea typeface="Arial Narrow" charset="0"/>
              <a:cs typeface="Arial Narrow" charset="0"/>
            </a:endParaRPr>
          </a:p>
          <a:p>
            <a:pPr marL="342900" indent="-342900">
              <a:buFont typeface="Arial" panose="020B0604020202020204" pitchFamily="34" charset="0"/>
              <a:buChar char="•"/>
            </a:pPr>
            <a:endParaRPr lang="pt-BR" sz="2400" dirty="0">
              <a:latin typeface="Lato" panose="020F0502020204030203" pitchFamily="34" charset="77"/>
              <a:ea typeface="Arial Narrow" charset="0"/>
              <a:cs typeface="Arial Narrow" charset="0"/>
            </a:endParaRPr>
          </a:p>
          <a:p>
            <a:pPr marL="342900" indent="-342900">
              <a:buFont typeface="Leelawadee" panose="020B0502040204020203" pitchFamily="34" charset="-34"/>
              <a:buChar char="-"/>
            </a:pPr>
            <a:r>
              <a:rPr lang="pt-BR" sz="2400" b="1" dirty="0" smtClean="0">
                <a:latin typeface="Lato" panose="020F0502020204030203" pitchFamily="34" charset="77"/>
                <a:ea typeface="Arial Narrow" charset="0"/>
                <a:cs typeface="Arial Narrow" charset="0"/>
              </a:rPr>
              <a:t>Equipe</a:t>
            </a:r>
          </a:p>
          <a:p>
            <a:pPr marL="952348" lvl="1"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Jarbas, Robson, Fernando, Yuske</a:t>
            </a:r>
            <a:endParaRPr lang="pt-BR" sz="2400" dirty="0">
              <a:latin typeface="Lato" panose="020F0502020204030203" pitchFamily="34" charset="77"/>
              <a:ea typeface="Arial Narrow" charset="0"/>
              <a:cs typeface="Arial Narrow" charset="0"/>
            </a:endParaRPr>
          </a:p>
          <a:p>
            <a:pPr marL="342900" indent="-342900">
              <a:buFont typeface="Leelawadee" panose="020B0502040204020203" pitchFamily="34" charset="-34"/>
              <a:buChar char="-"/>
            </a:pPr>
            <a:endParaRPr lang="pt-BR" sz="2400" b="1" dirty="0" smtClean="0">
              <a:latin typeface="Lato" panose="020F0502020204030203" pitchFamily="34" charset="77"/>
              <a:ea typeface="Arial Narrow" charset="0"/>
              <a:cs typeface="Arial Narrow" charset="0"/>
            </a:endParaRPr>
          </a:p>
          <a:p>
            <a:pPr marL="342900" indent="-342900">
              <a:buFont typeface="Leelawadee" panose="020B0502040204020203" pitchFamily="34" charset="-34"/>
              <a:buChar char="-"/>
            </a:pPr>
            <a:r>
              <a:rPr lang="pt-BR" sz="2400" b="1" dirty="0" smtClean="0">
                <a:latin typeface="Lato" panose="020F0502020204030203" pitchFamily="34" charset="77"/>
                <a:ea typeface="Arial Narrow" charset="0"/>
                <a:cs typeface="Arial Narrow" charset="0"/>
              </a:rPr>
              <a:t>Documentação</a:t>
            </a:r>
          </a:p>
          <a:p>
            <a:pPr marL="342900" indent="-342900">
              <a:buFontTx/>
              <a:buChar char="-"/>
            </a:pPr>
            <a:endParaRPr lang="pt-BR" sz="2400"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b="1" dirty="0">
                <a:latin typeface="Lato" panose="020B0604020202020204" charset="0"/>
              </a:rPr>
              <a:t>Help</a:t>
            </a:r>
          </a:p>
          <a:p>
            <a:pPr marL="1561795" lvl="2" indent="-342900">
              <a:buFont typeface="Arial" panose="020B0604020202020204" pitchFamily="34" charset="0"/>
              <a:buChar char="•"/>
            </a:pPr>
            <a:r>
              <a:rPr lang="pt-BR" sz="2400" dirty="0">
                <a:latin typeface="Lato" panose="020F0502020204030203" pitchFamily="34" charset="77"/>
                <a:ea typeface="Arial Narrow" charset="0"/>
                <a:cs typeface="Arial Narrow" charset="0"/>
                <a:hlinkClick r:id="rId3"/>
              </a:rPr>
              <a:t>http://</a:t>
            </a:r>
            <a:r>
              <a:rPr lang="pt-BR" sz="2400" dirty="0" smtClean="0">
                <a:latin typeface="Lato" panose="020F0502020204030203" pitchFamily="34" charset="77"/>
                <a:ea typeface="Arial Narrow" charset="0"/>
                <a:cs typeface="Arial Narrow" charset="0"/>
                <a:hlinkClick r:id="rId3"/>
              </a:rPr>
              <a:t>tdn.totvs.com/display/EN/Help+TestFlow+2.0</a:t>
            </a:r>
            <a:endParaRPr lang="pt-BR" sz="2400" dirty="0" smtClean="0">
              <a:latin typeface="Lato" panose="020F0502020204030203" pitchFamily="34" charset="77"/>
              <a:ea typeface="Arial Narrow" charset="0"/>
              <a:cs typeface="Arial Narrow" charset="0"/>
            </a:endParaRPr>
          </a:p>
          <a:p>
            <a:pPr marL="1561795" lvl="2" indent="-342900">
              <a:buFont typeface="Arial" panose="020B0604020202020204" pitchFamily="34" charset="0"/>
              <a:buChar char="•"/>
            </a:pPr>
            <a:endParaRPr lang="pt-BR" sz="2400"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Novidades</a:t>
            </a:r>
          </a:p>
          <a:p>
            <a:pPr marL="1561795" lvl="2" indent="-342900">
              <a:buFont typeface="Arial" panose="020B0604020202020204" pitchFamily="34" charset="0"/>
              <a:buChar char="•"/>
            </a:pPr>
            <a:r>
              <a:rPr lang="pt-BR" sz="2400" dirty="0">
                <a:latin typeface="Lato" panose="020F0502020204030203" pitchFamily="34" charset="77"/>
                <a:ea typeface="Arial Narrow" charset="0"/>
                <a:cs typeface="Arial Narrow" charset="0"/>
                <a:hlinkClick r:id="rId4"/>
              </a:rPr>
              <a:t>http://</a:t>
            </a:r>
            <a:r>
              <a:rPr lang="pt-BR" sz="2400" dirty="0" smtClean="0">
                <a:latin typeface="Lato" panose="020F0502020204030203" pitchFamily="34" charset="77"/>
                <a:ea typeface="Arial Narrow" charset="0"/>
                <a:cs typeface="Arial Narrow" charset="0"/>
                <a:hlinkClick r:id="rId4"/>
              </a:rPr>
              <a:t>tdn.totvs.com/display/EN/Novidades+do+TestFlow+2.0</a:t>
            </a:r>
            <a:endParaRPr lang="pt-BR" sz="2400" dirty="0" smtClean="0">
              <a:latin typeface="Lato" panose="020F0502020204030203" pitchFamily="34" charset="77"/>
              <a:ea typeface="Arial Narrow" charset="0"/>
              <a:cs typeface="Arial Narrow" charset="0"/>
            </a:endParaRPr>
          </a:p>
          <a:p>
            <a:pPr marL="1561795" lvl="2" indent="-342900">
              <a:buFont typeface="Arial" panose="020B0604020202020204" pitchFamily="34" charset="0"/>
              <a:buChar char="•"/>
            </a:pPr>
            <a:endParaRPr lang="pt-BR" sz="2400"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Boas Práticas</a:t>
            </a:r>
          </a:p>
          <a:p>
            <a:pPr marL="1561795" lvl="2" indent="-342900">
              <a:buFont typeface="Arial" panose="020B0604020202020204" pitchFamily="34" charset="0"/>
              <a:buChar char="•"/>
            </a:pPr>
            <a:r>
              <a:rPr lang="pt-BR" sz="2400" dirty="0">
                <a:latin typeface="Lato" panose="020F0502020204030203" pitchFamily="34" charset="77"/>
                <a:ea typeface="Arial Narrow" charset="0"/>
                <a:cs typeface="Arial Narrow" charset="0"/>
                <a:hlinkClick r:id="rId5"/>
              </a:rPr>
              <a:t>http://</a:t>
            </a:r>
            <a:r>
              <a:rPr lang="pt-BR" sz="2400" dirty="0" smtClean="0">
                <a:latin typeface="Lato" panose="020F0502020204030203" pitchFamily="34" charset="77"/>
                <a:ea typeface="Arial Narrow" charset="0"/>
                <a:cs typeface="Arial Narrow" charset="0"/>
                <a:hlinkClick r:id="rId5"/>
              </a:rPr>
              <a:t>tdn.totvs.com/pages/viewpage.action?pageId=286208460</a:t>
            </a:r>
            <a:endParaRPr lang="pt-BR" sz="2400" dirty="0" smtClean="0">
              <a:latin typeface="Lato" panose="020F0502020204030203" pitchFamily="34" charset="77"/>
              <a:ea typeface="Arial Narrow" charset="0"/>
              <a:cs typeface="Arial Narrow" charset="0"/>
            </a:endParaRPr>
          </a:p>
          <a:p>
            <a:pPr marL="1561795" lvl="2" indent="-342900">
              <a:buFont typeface="Arial" panose="020B0604020202020204" pitchFamily="34" charset="0"/>
              <a:buChar char="•"/>
            </a:pPr>
            <a:endParaRPr lang="pt-BR" sz="2400"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Capacitações</a:t>
            </a:r>
          </a:p>
          <a:p>
            <a:pPr marL="1561795" lvl="2" indent="-342900">
              <a:buFont typeface="Arial" panose="020B0604020202020204" pitchFamily="34" charset="0"/>
              <a:buChar char="•"/>
            </a:pPr>
            <a:r>
              <a:rPr lang="pt-BR" sz="2400" dirty="0">
                <a:latin typeface="Lato" panose="020F0502020204030203" pitchFamily="34" charset="77"/>
                <a:ea typeface="Arial Narrow" charset="0"/>
                <a:cs typeface="Arial Narrow" charset="0"/>
                <a:hlinkClick r:id="rId6"/>
              </a:rPr>
              <a:t>http://</a:t>
            </a:r>
            <a:r>
              <a:rPr lang="pt-BR" sz="2400" dirty="0" smtClean="0">
                <a:latin typeface="Lato" panose="020F0502020204030203" pitchFamily="34" charset="77"/>
                <a:ea typeface="Arial Narrow" charset="0"/>
                <a:cs typeface="Arial Narrow" charset="0"/>
                <a:hlinkClick r:id="rId6"/>
              </a:rPr>
              <a:t>tdn.totvs.com/pages/viewpage.action?pageId=286028481</a:t>
            </a:r>
            <a:endParaRPr lang="pt-BR" sz="2400" dirty="0" smtClean="0">
              <a:latin typeface="Lato" panose="020F0502020204030203" pitchFamily="34" charset="77"/>
              <a:ea typeface="Arial Narrow" charset="0"/>
              <a:cs typeface="Arial Narrow" charset="0"/>
            </a:endParaRPr>
          </a:p>
          <a:p>
            <a:pPr marL="1561795" lvl="2" indent="-342900">
              <a:buFont typeface="Arial" panose="020B0604020202020204" pitchFamily="34" charset="0"/>
              <a:buChar char="•"/>
            </a:pPr>
            <a:endParaRPr lang="pt-BR" sz="2400" dirty="0" smtClean="0">
              <a:latin typeface="Lato" panose="020F0502020204030203" pitchFamily="34" charset="77"/>
              <a:ea typeface="Arial Narrow" charset="0"/>
              <a:cs typeface="Arial Narrow" charset="0"/>
            </a:endParaRPr>
          </a:p>
          <a:p>
            <a:pPr marL="1561795" lvl="2" indent="-342900">
              <a:buFont typeface="Arial" panose="020B0604020202020204" pitchFamily="34" charset="0"/>
              <a:buChar char="•"/>
            </a:pPr>
            <a:endParaRPr lang="pt-BR" sz="2400" dirty="0" smtClean="0">
              <a:latin typeface="Lato" panose="020F0502020204030203" pitchFamily="34" charset="77"/>
              <a:ea typeface="Arial Narrow" charset="0"/>
              <a:cs typeface="Arial Narrow" charset="0"/>
            </a:endParaRPr>
          </a:p>
          <a:p>
            <a:pPr marL="342900" indent="-342900">
              <a:buFont typeface="Leelawadee" panose="020B0502040204020203" pitchFamily="34" charset="-34"/>
              <a:buChar char="-"/>
            </a:pPr>
            <a:r>
              <a:rPr lang="pt-BR" b="1" dirty="0" smtClean="0"/>
              <a:t>Para </a:t>
            </a:r>
            <a:r>
              <a:rPr lang="pt-BR" b="1" dirty="0"/>
              <a:t>acessos externos ao site BH, é necessário acessar o link</a:t>
            </a:r>
            <a:r>
              <a:rPr lang="pt-BR" dirty="0"/>
              <a:t> </a:t>
            </a:r>
            <a:r>
              <a:rPr lang="pt-BR" dirty="0" smtClean="0"/>
              <a:t>: 				"</a:t>
            </a:r>
            <a:r>
              <a:rPr lang="pt-BR" dirty="0">
                <a:hlinkClick r:id="rId7"/>
              </a:rPr>
              <a:t>http://bh-testflow.bh01.local/testflow</a:t>
            </a:r>
            <a:r>
              <a:rPr lang="pt-BR" dirty="0" smtClean="0"/>
              <a:t>".</a:t>
            </a:r>
            <a:endParaRPr lang="pt-BR" sz="2400" dirty="0" smtClean="0">
              <a:latin typeface="Lato" panose="020F0502020204030203" pitchFamily="34" charset="77"/>
              <a:ea typeface="Arial Narrow" charset="0"/>
              <a:cs typeface="Arial Narrow" charset="0"/>
            </a:endParaRPr>
          </a:p>
        </p:txBody>
      </p:sp>
      <p:pic>
        <p:nvPicPr>
          <p:cNvPr id="3" name="Imagem 2"/>
          <p:cNvPicPr>
            <a:picLocks noChangeAspect="1"/>
          </p:cNvPicPr>
          <p:nvPr/>
        </p:nvPicPr>
        <p:blipFill rotWithShape="1">
          <a:blip r:embed="rId8"/>
          <a:srcRect l="3849" t="8851" r="83769" b="78961"/>
          <a:stretch/>
        </p:blipFill>
        <p:spPr>
          <a:xfrm>
            <a:off x="8351047" y="2541723"/>
            <a:ext cx="991891" cy="976394"/>
          </a:xfrm>
          <a:prstGeom prst="rect">
            <a:avLst/>
          </a:prstGeom>
        </p:spPr>
      </p:pic>
      <p:pic>
        <p:nvPicPr>
          <p:cNvPr id="5" name="Imagem 4"/>
          <p:cNvPicPr>
            <a:picLocks noChangeAspect="1"/>
          </p:cNvPicPr>
          <p:nvPr/>
        </p:nvPicPr>
        <p:blipFill rotWithShape="1">
          <a:blip r:embed="rId9"/>
          <a:srcRect l="4633" t="12371" r="82254" b="79575"/>
          <a:stretch/>
        </p:blipFill>
        <p:spPr>
          <a:xfrm>
            <a:off x="9469464" y="2526225"/>
            <a:ext cx="1022889" cy="1007391"/>
          </a:xfrm>
          <a:prstGeom prst="rect">
            <a:avLst/>
          </a:prstGeom>
        </p:spPr>
      </p:pic>
      <p:pic>
        <p:nvPicPr>
          <p:cNvPr id="7" name="Imagem 6"/>
          <p:cNvPicPr>
            <a:picLocks noChangeAspect="1"/>
          </p:cNvPicPr>
          <p:nvPr/>
        </p:nvPicPr>
        <p:blipFill rotWithShape="1">
          <a:blip r:embed="rId10"/>
          <a:srcRect l="3907" t="9185" r="83934" b="79217"/>
          <a:stretch/>
        </p:blipFill>
        <p:spPr>
          <a:xfrm>
            <a:off x="10618879" y="2526225"/>
            <a:ext cx="1007390" cy="960894"/>
          </a:xfrm>
          <a:prstGeom prst="rect">
            <a:avLst/>
          </a:prstGeom>
        </p:spPr>
      </p:pic>
      <p:pic>
        <p:nvPicPr>
          <p:cNvPr id="9" name="Imagem 8"/>
          <p:cNvPicPr>
            <a:picLocks noChangeAspect="1"/>
          </p:cNvPicPr>
          <p:nvPr/>
        </p:nvPicPr>
        <p:blipFill rotWithShape="1">
          <a:blip r:embed="rId11"/>
          <a:srcRect l="22521" t="28934" r="39381" b="21761"/>
          <a:stretch/>
        </p:blipFill>
        <p:spPr>
          <a:xfrm>
            <a:off x="11752795" y="2526225"/>
            <a:ext cx="865652" cy="991893"/>
          </a:xfrm>
          <a:prstGeom prst="rect">
            <a:avLst/>
          </a:prstGeom>
        </p:spPr>
      </p:pic>
    </p:spTree>
    <p:extLst>
      <p:ext uri="{BB962C8B-B14F-4D97-AF65-F5344CB8AC3E}">
        <p14:creationId xmlns:p14="http://schemas.microsoft.com/office/powerpoint/2010/main" val="33508325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
                                            <p:txEl>
                                              <p:pRg st="8" end="8"/>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9" end="9"/>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
                                            <p:txEl>
                                              <p:pRg st="11" end="11"/>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12" end="12"/>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
                                            <p:txEl>
                                              <p:pRg st="14" end="14"/>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
                                            <p:txEl>
                                              <p:pRg st="15" end="15"/>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
                                            <p:txEl>
                                              <p:pRg st="17" end="17"/>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
                                            <p:txEl>
                                              <p:pRg st="18" end="18"/>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xEl>
                                              <p:pRg st="21" end="2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 xmlns:a16="http://schemas.microsoft.com/office/drawing/2014/main" id="{3A41450C-B690-6946-8CF3-FD590987163F}"/>
              </a:ext>
            </a:extLst>
          </p:cNvPr>
          <p:cNvSpPr>
            <a:spLocks noGrp="1"/>
          </p:cNvSpPr>
          <p:nvPr>
            <p:ph type="body" sz="quarter" idx="12"/>
          </p:nvPr>
        </p:nvSpPr>
        <p:spPr/>
        <p:txBody>
          <a:bodyPr/>
          <a:lstStyle/>
          <a:p>
            <a:r>
              <a:rPr lang="en-US" dirty="0" smtClean="0"/>
              <a:t>TESTFLOW 2.0</a:t>
            </a:r>
            <a:endParaRPr lang="en-US" dirty="0">
              <a:solidFill>
                <a:schemeClr val="accent5"/>
              </a:solidFill>
            </a:endParaRPr>
          </a:p>
        </p:txBody>
      </p:sp>
      <p:sp>
        <p:nvSpPr>
          <p:cNvPr id="4" name="CaixaDeTexto 3"/>
          <p:cNvSpPr txBox="1"/>
          <p:nvPr/>
        </p:nvSpPr>
        <p:spPr>
          <a:xfrm>
            <a:off x="1541928" y="1703294"/>
            <a:ext cx="13865712" cy="7151146"/>
          </a:xfrm>
          <a:prstGeom prst="rect">
            <a:avLst/>
          </a:prstGeom>
        </p:spPr>
        <p:txBody>
          <a:bodyPr wrap="square" rtlCol="0">
            <a:normAutofit/>
          </a:bodyPr>
          <a:lstStyle/>
          <a:p>
            <a:pPr marL="342900" indent="-342900">
              <a:buFontTx/>
              <a:buChar char="-"/>
            </a:pPr>
            <a:r>
              <a:rPr lang="pt-BR" sz="2400" b="1" dirty="0" smtClean="0">
                <a:latin typeface="Lato" panose="020F0502020204030203" pitchFamily="34" charset="77"/>
                <a:ea typeface="Arial Narrow" charset="0"/>
                <a:cs typeface="Arial Narrow" charset="0"/>
              </a:rPr>
              <a:t>O que está por vir ?</a:t>
            </a:r>
          </a:p>
          <a:p>
            <a:endParaRPr lang="pt-BR" sz="2400"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dirty="0" err="1" smtClean="0">
                <a:latin typeface="Lato" panose="020F0502020204030203" pitchFamily="34" charset="77"/>
                <a:ea typeface="Arial Narrow" charset="0"/>
                <a:cs typeface="Arial Narrow" charset="0"/>
              </a:rPr>
              <a:t>Lean</a:t>
            </a:r>
            <a:r>
              <a:rPr lang="pt-BR" sz="2400" dirty="0" smtClean="0">
                <a:latin typeface="Lato" panose="020F0502020204030203" pitchFamily="34" charset="77"/>
                <a:ea typeface="Arial Narrow" charset="0"/>
                <a:cs typeface="Arial Narrow" charset="0"/>
              </a:rPr>
              <a:t> </a:t>
            </a:r>
            <a:r>
              <a:rPr lang="pt-BR" sz="2400" dirty="0" err="1" smtClean="0">
                <a:latin typeface="Lato" panose="020F0502020204030203" pitchFamily="34" charset="77"/>
                <a:ea typeface="Arial Narrow" charset="0"/>
                <a:cs typeface="Arial Narrow" charset="0"/>
              </a:rPr>
              <a:t>Inception</a:t>
            </a:r>
            <a:r>
              <a:rPr lang="pt-BR" sz="2400" dirty="0" smtClean="0">
                <a:latin typeface="Lato" panose="020F0502020204030203" pitchFamily="34" charset="77"/>
                <a:ea typeface="Arial Narrow" charset="0"/>
                <a:cs typeface="Arial Narrow" charset="0"/>
              </a:rPr>
              <a:t> </a:t>
            </a:r>
            <a:r>
              <a:rPr lang="pt-BR" sz="2400" dirty="0" err="1" smtClean="0">
                <a:latin typeface="Lato" panose="020F0502020204030203" pitchFamily="34" charset="77"/>
                <a:ea typeface="Arial Narrow" charset="0"/>
                <a:cs typeface="Arial Narrow" charset="0"/>
              </a:rPr>
              <a:t>TestFlow</a:t>
            </a:r>
            <a:r>
              <a:rPr lang="pt-BR" sz="2400" dirty="0" smtClean="0">
                <a:latin typeface="Lato" panose="020F0502020204030203" pitchFamily="34" charset="77"/>
                <a:ea typeface="Arial Narrow" charset="0"/>
                <a:cs typeface="Arial Narrow" charset="0"/>
              </a:rPr>
              <a:t> 11, 12 e </a:t>
            </a:r>
            <a:r>
              <a:rPr lang="pt-BR" sz="2400" dirty="0" smtClean="0">
                <a:latin typeface="Lato" panose="020F0502020204030203" pitchFamily="34" charset="77"/>
                <a:ea typeface="Arial Narrow" charset="0"/>
                <a:cs typeface="Arial Narrow" charset="0"/>
              </a:rPr>
              <a:t>13/09</a:t>
            </a:r>
          </a:p>
          <a:p>
            <a:pPr lvl="2"/>
            <a:r>
              <a:rPr lang="pt-BR" sz="2400" dirty="0" err="1" smtClean="0">
                <a:latin typeface="Lato" panose="020F0502020204030203" pitchFamily="34" charset="77"/>
                <a:ea typeface="Arial Narrow" charset="0"/>
                <a:cs typeface="Arial Narrow" charset="0"/>
              </a:rPr>
              <a:t>Backlog</a:t>
            </a:r>
            <a:r>
              <a:rPr lang="pt-BR" sz="2400" dirty="0" smtClean="0">
                <a:latin typeface="Lato" panose="020F0502020204030203" pitchFamily="34" charset="77"/>
                <a:ea typeface="Arial Narrow" charset="0"/>
                <a:cs typeface="Arial Narrow" charset="0"/>
              </a:rPr>
              <a:t> </a:t>
            </a:r>
            <a:r>
              <a:rPr lang="pt-BR" sz="2400" dirty="0">
                <a:latin typeface="Lato" panose="020F0502020204030203" pitchFamily="34" charset="77"/>
                <a:ea typeface="Arial Narrow" charset="0"/>
                <a:cs typeface="Arial Narrow" charset="0"/>
              </a:rPr>
              <a:t>(</a:t>
            </a:r>
            <a:r>
              <a:rPr lang="pt-BR" sz="2400" dirty="0" err="1">
                <a:latin typeface="Lato" panose="020F0502020204030203" pitchFamily="34" charset="77"/>
                <a:ea typeface="Arial Narrow" charset="0"/>
                <a:cs typeface="Arial Narrow" charset="0"/>
              </a:rPr>
              <a:t>Dashboard</a:t>
            </a:r>
            <a:r>
              <a:rPr lang="pt-BR" sz="2400" dirty="0">
                <a:latin typeface="Lato" panose="020F0502020204030203" pitchFamily="34" charset="77"/>
                <a:ea typeface="Arial Narrow" charset="0"/>
                <a:cs typeface="Arial Narrow" charset="0"/>
              </a:rPr>
              <a:t> Gerencial, Rastreamento de Atividades, Exclusão da versão padrão, </a:t>
            </a:r>
            <a:r>
              <a:rPr lang="pt-BR" sz="2400" dirty="0" smtClean="0">
                <a:latin typeface="Lato" panose="020F0502020204030203" pitchFamily="34" charset="77"/>
                <a:ea typeface="Arial Narrow" charset="0"/>
                <a:cs typeface="Arial Narrow" charset="0"/>
              </a:rPr>
              <a:t>Edições </a:t>
            </a:r>
            <a:r>
              <a:rPr lang="pt-BR" sz="2400" dirty="0">
                <a:latin typeface="Lato" panose="020F0502020204030203" pitchFamily="34" charset="77"/>
                <a:ea typeface="Arial Narrow" charset="0"/>
                <a:cs typeface="Arial Narrow" charset="0"/>
              </a:rPr>
              <a:t>em massa, grupo de usuários por produto, Performance, Mapa Mental, Integrações </a:t>
            </a:r>
            <a:r>
              <a:rPr lang="pt-BR" sz="2400" dirty="0" err="1">
                <a:latin typeface="Lato" panose="020F0502020204030203" pitchFamily="34" charset="77"/>
                <a:ea typeface="Arial Narrow" charset="0"/>
                <a:cs typeface="Arial Narrow" charset="0"/>
              </a:rPr>
              <a:t>Jira</a:t>
            </a:r>
            <a:r>
              <a:rPr lang="pt-BR" sz="2400" dirty="0">
                <a:latin typeface="Lato" panose="020F0502020204030203" pitchFamily="34" charset="77"/>
                <a:ea typeface="Arial Narrow" charset="0"/>
                <a:cs typeface="Arial Narrow" charset="0"/>
              </a:rPr>
              <a:t>, Visual Studio e Test Management, Containers, Virtualização,  + de 1000 horas de </a:t>
            </a:r>
            <a:r>
              <a:rPr lang="pt-BR" sz="2400" dirty="0" err="1">
                <a:latin typeface="Lato" panose="020F0502020204030203" pitchFamily="34" charset="77"/>
                <a:ea typeface="Arial Narrow" charset="0"/>
                <a:cs typeface="Arial Narrow" charset="0"/>
              </a:rPr>
              <a:t>backlog</a:t>
            </a:r>
            <a:r>
              <a:rPr lang="pt-BR" sz="2400" dirty="0">
                <a:latin typeface="Lato" panose="020F0502020204030203" pitchFamily="34" charset="77"/>
                <a:ea typeface="Arial Narrow" charset="0"/>
                <a:cs typeface="Arial Narrow" charset="0"/>
              </a:rPr>
              <a:t>)</a:t>
            </a:r>
          </a:p>
          <a:p>
            <a:pPr marL="952348" lvl="1" indent="-342900">
              <a:buFont typeface="Arial" panose="020B0604020202020204" pitchFamily="34" charset="0"/>
              <a:buChar char="•"/>
            </a:pPr>
            <a:endParaRPr lang="pt-BR" sz="2400"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Adoção </a:t>
            </a:r>
            <a:r>
              <a:rPr lang="pt-BR" sz="2400" dirty="0" smtClean="0">
                <a:latin typeface="Lato" panose="020F0502020204030203" pitchFamily="34" charset="77"/>
                <a:ea typeface="Arial Narrow" charset="0"/>
                <a:cs typeface="Arial Narrow" charset="0"/>
              </a:rPr>
              <a:t>do padrão </a:t>
            </a:r>
            <a:r>
              <a:rPr lang="pt-BR" sz="2400" dirty="0" err="1" smtClean="0">
                <a:latin typeface="Lato" panose="020F0502020204030203" pitchFamily="34" charset="77"/>
                <a:ea typeface="Arial Narrow" charset="0"/>
                <a:cs typeface="Arial Narrow" charset="0"/>
              </a:rPr>
              <a:t>Rest</a:t>
            </a:r>
            <a:r>
              <a:rPr lang="pt-BR" sz="2400" dirty="0" smtClean="0">
                <a:latin typeface="Lato" panose="020F0502020204030203" pitchFamily="34" charset="77"/>
                <a:ea typeface="Arial Narrow" charset="0"/>
                <a:cs typeface="Arial Narrow" charset="0"/>
              </a:rPr>
              <a:t> API</a:t>
            </a:r>
          </a:p>
          <a:p>
            <a:pPr marL="952348" lvl="1" indent="-342900">
              <a:buFont typeface="Arial" panose="020B0604020202020204" pitchFamily="34" charset="0"/>
              <a:buChar char="•"/>
            </a:pPr>
            <a:endParaRPr lang="pt-BR" sz="2400"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dirty="0" err="1" smtClean="0">
                <a:latin typeface="Lato" panose="020F0502020204030203" pitchFamily="34" charset="77"/>
                <a:ea typeface="Arial Narrow" charset="0"/>
                <a:cs typeface="Arial Narrow" charset="0"/>
              </a:rPr>
              <a:t>.Net</a:t>
            </a:r>
            <a:r>
              <a:rPr lang="pt-BR" sz="2400" dirty="0" smtClean="0">
                <a:latin typeface="Lato" panose="020F0502020204030203" pitchFamily="34" charset="77"/>
                <a:ea typeface="Arial Narrow" charset="0"/>
                <a:cs typeface="Arial Narrow" charset="0"/>
              </a:rPr>
              <a:t> Core (</a:t>
            </a:r>
            <a:r>
              <a:rPr lang="pt-BR" sz="2400" dirty="0" err="1" smtClean="0">
                <a:latin typeface="Lato" panose="020F0502020204030203" pitchFamily="34" charset="77"/>
                <a:ea typeface="Arial Narrow" charset="0"/>
                <a:cs typeface="Arial Narrow" charset="0"/>
              </a:rPr>
              <a:t>Multiplataformas</a:t>
            </a:r>
            <a:r>
              <a:rPr lang="pt-BR" sz="2400" dirty="0" smtClean="0">
                <a:latin typeface="Lato" panose="020F0502020204030203" pitchFamily="34" charset="77"/>
                <a:ea typeface="Arial Narrow" charset="0"/>
                <a:cs typeface="Arial Narrow" charset="0"/>
              </a:rPr>
              <a:t> – Windows, Linux, IOS)</a:t>
            </a:r>
          </a:p>
          <a:p>
            <a:pPr marL="952348" lvl="1" indent="-342900">
              <a:buFont typeface="Arial" panose="020B0604020202020204" pitchFamily="34" charset="0"/>
              <a:buChar char="•"/>
            </a:pPr>
            <a:endParaRPr lang="pt-BR" sz="2400"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Migração da interface – </a:t>
            </a:r>
            <a:r>
              <a:rPr lang="pt-BR" sz="2400" dirty="0" err="1" smtClean="0">
                <a:latin typeface="Lato" panose="020F0502020204030203" pitchFamily="34" charset="77"/>
                <a:ea typeface="Arial Narrow" charset="0"/>
                <a:cs typeface="Arial Narrow" charset="0"/>
              </a:rPr>
              <a:t>React</a:t>
            </a:r>
            <a:endParaRPr lang="pt-BR" sz="2400" dirty="0" smtClean="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endParaRPr lang="pt-BR" sz="2400" dirty="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Criação de programas em outras linguagens (Java, TL++, Python, </a:t>
            </a:r>
            <a:r>
              <a:rPr lang="pt-BR" sz="2400" dirty="0" err="1" smtClean="0">
                <a:latin typeface="Lato" panose="020F0502020204030203" pitchFamily="34" charset="77"/>
                <a:ea typeface="Arial Narrow" charset="0"/>
                <a:cs typeface="Arial Narrow" charset="0"/>
              </a:rPr>
              <a:t>etc</a:t>
            </a:r>
            <a:r>
              <a:rPr lang="pt-BR" sz="2400" dirty="0" smtClean="0">
                <a:latin typeface="Lato" panose="020F0502020204030203" pitchFamily="34" charset="77"/>
                <a:ea typeface="Arial Narrow" charset="0"/>
                <a:cs typeface="Arial Narrow" charset="0"/>
              </a:rPr>
              <a:t>)</a:t>
            </a:r>
          </a:p>
          <a:p>
            <a:pPr marL="952348" lvl="1" indent="-342900">
              <a:buFont typeface="Arial" panose="020B0604020202020204" pitchFamily="34" charset="0"/>
              <a:buChar char="•"/>
            </a:pPr>
            <a:endParaRPr lang="pt-BR" sz="2400" dirty="0">
              <a:latin typeface="Lato" panose="020F0502020204030203" pitchFamily="34" charset="77"/>
              <a:ea typeface="Arial Narrow" charset="0"/>
              <a:cs typeface="Arial Narrow" charset="0"/>
            </a:endParaRPr>
          </a:p>
          <a:p>
            <a:pPr marL="952348" lvl="1" indent="-342900">
              <a:buFont typeface="Arial" panose="020B0604020202020204" pitchFamily="34" charset="0"/>
              <a:buChar char="•"/>
            </a:pPr>
            <a:r>
              <a:rPr lang="pt-BR" sz="2400" dirty="0" smtClean="0">
                <a:latin typeface="Lato" panose="020F0502020204030203" pitchFamily="34" charset="77"/>
                <a:ea typeface="Arial Narrow" charset="0"/>
                <a:cs typeface="Arial Narrow" charset="0"/>
              </a:rPr>
              <a:t>Suporte a outros bancos de dados (Oracle, MySQL,  </a:t>
            </a:r>
            <a:r>
              <a:rPr lang="pt-BR" sz="2400" dirty="0" err="1" smtClean="0">
                <a:latin typeface="Lato" panose="020F0502020204030203" pitchFamily="34" charset="77"/>
                <a:ea typeface="Arial Narrow" charset="0"/>
                <a:cs typeface="Arial Narrow" charset="0"/>
              </a:rPr>
              <a:t>etc</a:t>
            </a:r>
            <a:r>
              <a:rPr lang="pt-BR" sz="2400" dirty="0" smtClean="0">
                <a:latin typeface="Lato" panose="020F0502020204030203" pitchFamily="34" charset="77"/>
                <a:ea typeface="Arial Narrow" charset="0"/>
                <a:cs typeface="Arial Narrow" charset="0"/>
              </a:rPr>
              <a:t>)</a:t>
            </a:r>
          </a:p>
          <a:p>
            <a:pPr lvl="1"/>
            <a:endParaRPr lang="pt-BR" sz="2400" dirty="0" smtClean="0">
              <a:latin typeface="Lato" panose="020F0502020204030203" pitchFamily="34" charset="77"/>
              <a:ea typeface="Arial Narrow" charset="0"/>
              <a:cs typeface="Arial Narrow" charset="0"/>
            </a:endParaRPr>
          </a:p>
        </p:txBody>
      </p:sp>
    </p:spTree>
    <p:extLst>
      <p:ext uri="{BB962C8B-B14F-4D97-AF65-F5344CB8AC3E}">
        <p14:creationId xmlns:p14="http://schemas.microsoft.com/office/powerpoint/2010/main" val="1405966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p:bldLst>
  </p:timing>
</p:sld>
</file>

<file path=ppt/theme/theme1.xml><?xml version="1.0" encoding="utf-8"?>
<a:theme xmlns:a="http://schemas.openxmlformats.org/drawingml/2006/main" name="Blank Slide">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Víde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Encerramen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p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Intr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genda">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Separata_Marro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Separata_Azu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onteúdos_TEXTO">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Conteúdos_IMAGEM">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Conteúdos_IMG_FULL">
  <a:themeElements>
    <a:clrScheme name="CORES TOTVS_2018">
      <a:dk1>
        <a:srgbClr val="7F7870"/>
      </a:dk1>
      <a:lt1>
        <a:srgbClr val="FFFFFF"/>
      </a:lt1>
      <a:dk2>
        <a:srgbClr val="2E5B72"/>
      </a:dk2>
      <a:lt2>
        <a:srgbClr val="403B37"/>
      </a:lt2>
      <a:accent1>
        <a:srgbClr val="272054"/>
      </a:accent1>
      <a:accent2>
        <a:srgbClr val="68A3C2"/>
      </a:accent2>
      <a:accent3>
        <a:srgbClr val="0C9ABE"/>
      </a:accent3>
      <a:accent4>
        <a:srgbClr val="C84A23"/>
      </a:accent4>
      <a:accent5>
        <a:srgbClr val="ED9C2E"/>
      </a:accent5>
      <a:accent6>
        <a:srgbClr val="4A5C61"/>
      </a:accent6>
      <a:hlink>
        <a:srgbClr val="00B4C7"/>
      </a:hlink>
      <a:folHlink>
        <a:srgbClr val="ADC9D1"/>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normAutofit/>
      </a:bodyPr>
      <a:lstStyle>
        <a:defPPr algn="l">
          <a:lnSpc>
            <a:spcPct val="100000"/>
          </a:lnSpc>
          <a:defRPr sz="1800" b="0" i="0" smtClean="0">
            <a:solidFill>
              <a:schemeClr val="tx1"/>
            </a:solidFill>
            <a:latin typeface="Lato" panose="020F0502020204030203" pitchFamily="34" charset="77"/>
            <a:ea typeface="Arial Narrow" charset="0"/>
            <a:cs typeface="Arial Narrow"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68300</TotalTime>
  <Words>2276</Words>
  <Application>Microsoft Office PowerPoint</Application>
  <PresentationFormat>Personalizar</PresentationFormat>
  <Paragraphs>625</Paragraphs>
  <Slides>45</Slides>
  <Notes>5</Notes>
  <HiddenSlides>0</HiddenSlides>
  <MMClips>0</MMClips>
  <ScaleCrop>false</ScaleCrop>
  <HeadingPairs>
    <vt:vector size="6" baseType="variant">
      <vt:variant>
        <vt:lpstr>Fontes usadas</vt:lpstr>
      </vt:variant>
      <vt:variant>
        <vt:i4>6</vt:i4>
      </vt:variant>
      <vt:variant>
        <vt:lpstr>Tema</vt:lpstr>
      </vt:variant>
      <vt:variant>
        <vt:i4>11</vt:i4>
      </vt:variant>
      <vt:variant>
        <vt:lpstr>Títulos de slides</vt:lpstr>
      </vt:variant>
      <vt:variant>
        <vt:i4>45</vt:i4>
      </vt:variant>
    </vt:vector>
  </HeadingPairs>
  <TitlesOfParts>
    <vt:vector size="62" baseType="lpstr">
      <vt:lpstr>Calibri</vt:lpstr>
      <vt:lpstr>Lato Black</vt:lpstr>
      <vt:lpstr>Leelawadee</vt:lpstr>
      <vt:lpstr>Lato</vt:lpstr>
      <vt:lpstr>Arial Narrow</vt:lpstr>
      <vt:lpstr>Arial</vt:lpstr>
      <vt:lpstr>Blank Slide</vt:lpstr>
      <vt:lpstr>Capa</vt:lpstr>
      <vt:lpstr>Intro</vt:lpstr>
      <vt:lpstr>Agenda</vt:lpstr>
      <vt:lpstr>Separata_Marrom</vt:lpstr>
      <vt:lpstr>Separata_Azul</vt:lpstr>
      <vt:lpstr>Conteúdos_TEXTO</vt:lpstr>
      <vt:lpstr>Conteúdos_IMAGEM</vt:lpstr>
      <vt:lpstr>Conteúdos_IMG_FULL</vt:lpstr>
      <vt:lpstr>Vídeo</vt:lpstr>
      <vt:lpstr>Encerramento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Robson Junior Da Silveira</cp:lastModifiedBy>
  <cp:revision>811</cp:revision>
  <cp:lastPrinted>2017-01-30T19:00:37Z</cp:lastPrinted>
  <dcterms:created xsi:type="dcterms:W3CDTF">2017-01-30T18:54:37Z</dcterms:created>
  <dcterms:modified xsi:type="dcterms:W3CDTF">2019-05-03T18:51:19Z</dcterms:modified>
</cp:coreProperties>
</file>